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 id="2147483691" r:id="rId3"/>
  </p:sldMasterIdLst>
  <p:notesMasterIdLst>
    <p:notesMasterId r:id="rId83"/>
  </p:notesMasterIdLst>
  <p:sldIdLst>
    <p:sldId id="256" r:id="rId4"/>
    <p:sldId id="259" r:id="rId5"/>
    <p:sldId id="262" r:id="rId6"/>
    <p:sldId id="353" r:id="rId7"/>
    <p:sldId id="277" r:id="rId8"/>
    <p:sldId id="285" r:id="rId9"/>
    <p:sldId id="278" r:id="rId10"/>
    <p:sldId id="286" r:id="rId11"/>
    <p:sldId id="339" r:id="rId12"/>
    <p:sldId id="287" r:id="rId13"/>
    <p:sldId id="294" r:id="rId14"/>
    <p:sldId id="275" r:id="rId15"/>
    <p:sldId id="291" r:id="rId16"/>
    <p:sldId id="337" r:id="rId17"/>
    <p:sldId id="292" r:id="rId18"/>
    <p:sldId id="340" r:id="rId19"/>
    <p:sldId id="345" r:id="rId20"/>
    <p:sldId id="338" r:id="rId21"/>
    <p:sldId id="343" r:id="rId22"/>
    <p:sldId id="341" r:id="rId23"/>
    <p:sldId id="344" r:id="rId24"/>
    <p:sldId id="346" r:id="rId25"/>
    <p:sldId id="349" r:id="rId26"/>
    <p:sldId id="276" r:id="rId27"/>
    <p:sldId id="279" r:id="rId28"/>
    <p:sldId id="293" r:id="rId29"/>
    <p:sldId id="290" r:id="rId30"/>
    <p:sldId id="336" r:id="rId31"/>
    <p:sldId id="342" r:id="rId32"/>
    <p:sldId id="347" r:id="rId33"/>
    <p:sldId id="352" r:id="rId34"/>
    <p:sldId id="354" r:id="rId35"/>
    <p:sldId id="355" r:id="rId36"/>
    <p:sldId id="357" r:id="rId37"/>
    <p:sldId id="348" r:id="rId38"/>
    <p:sldId id="351" r:id="rId39"/>
    <p:sldId id="350" r:id="rId40"/>
    <p:sldId id="296" r:id="rId41"/>
    <p:sldId id="335" r:id="rId42"/>
    <p:sldId id="330" r:id="rId43"/>
    <p:sldId id="331" r:id="rId44"/>
    <p:sldId id="358" r:id="rId45"/>
    <p:sldId id="359" r:id="rId46"/>
    <p:sldId id="360" r:id="rId47"/>
    <p:sldId id="332" r:id="rId48"/>
    <p:sldId id="333" r:id="rId49"/>
    <p:sldId id="288" r:id="rId50"/>
    <p:sldId id="297" r:id="rId51"/>
    <p:sldId id="302" r:id="rId52"/>
    <p:sldId id="289" r:id="rId53"/>
    <p:sldId id="303" r:id="rId54"/>
    <p:sldId id="301" r:id="rId55"/>
    <p:sldId id="310" r:id="rId56"/>
    <p:sldId id="298" r:id="rId57"/>
    <p:sldId id="304" r:id="rId58"/>
    <p:sldId id="305" r:id="rId59"/>
    <p:sldId id="299" r:id="rId60"/>
    <p:sldId id="300" r:id="rId61"/>
    <p:sldId id="309" r:id="rId62"/>
    <p:sldId id="306" r:id="rId63"/>
    <p:sldId id="363" r:id="rId64"/>
    <p:sldId id="307" r:id="rId65"/>
    <p:sldId id="313" r:id="rId66"/>
    <p:sldId id="308" r:id="rId67"/>
    <p:sldId id="312" r:id="rId68"/>
    <p:sldId id="317" r:id="rId69"/>
    <p:sldId id="314" r:id="rId70"/>
    <p:sldId id="361" r:id="rId71"/>
    <p:sldId id="362" r:id="rId72"/>
    <p:sldId id="311" r:id="rId73"/>
    <p:sldId id="328" r:id="rId74"/>
    <p:sldId id="320" r:id="rId75"/>
    <p:sldId id="321" r:id="rId76"/>
    <p:sldId id="322" r:id="rId77"/>
    <p:sldId id="327" r:id="rId78"/>
    <p:sldId id="324" r:id="rId79"/>
    <p:sldId id="325" r:id="rId80"/>
    <p:sldId id="326" r:id="rId81"/>
    <p:sldId id="265" r:id="rId8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94493" autoAdjust="0"/>
  </p:normalViewPr>
  <p:slideViewPr>
    <p:cSldViewPr snapToGrid="0">
      <p:cViewPr varScale="1">
        <p:scale>
          <a:sx n="75" d="100"/>
          <a:sy n="75" d="100"/>
        </p:scale>
        <p:origin x="950"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presProps" Target="presProp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notesMaster" Target="notesMasters/notesMaster1.xml"/><Relationship Id="rId88"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tableStyles" Target="tableStyles.xml"/><Relationship Id="rId61" Type="http://schemas.openxmlformats.org/officeDocument/2006/relationships/slide" Target="slides/slide58.xml"/><Relationship Id="rId82" Type="http://schemas.openxmlformats.org/officeDocument/2006/relationships/slide" Target="slides/slide7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r bidwai" userId="dba3bbcff61e090f" providerId="LiveId" clId="{E49592B5-3597-4919-A3CE-97D77B22D780}"/>
    <pc:docChg chg="undo custSel modSld">
      <pc:chgData name="amar bidwai" userId="dba3bbcff61e090f" providerId="LiveId" clId="{E49592B5-3597-4919-A3CE-97D77B22D780}" dt="2021-07-06T10:44:52.792" v="237" actId="1582"/>
      <pc:docMkLst>
        <pc:docMk/>
      </pc:docMkLst>
      <pc:sldChg chg="modSp mod">
        <pc:chgData name="amar bidwai" userId="dba3bbcff61e090f" providerId="LiveId" clId="{E49592B5-3597-4919-A3CE-97D77B22D780}" dt="2021-07-06T10:34:00.017" v="3" actId="255"/>
        <pc:sldMkLst>
          <pc:docMk/>
          <pc:sldMk cId="138128526" sldId="277"/>
        </pc:sldMkLst>
        <pc:graphicFrameChg chg="modGraphic">
          <ac:chgData name="amar bidwai" userId="dba3bbcff61e090f" providerId="LiveId" clId="{E49592B5-3597-4919-A3CE-97D77B22D780}" dt="2021-07-06T10:34:00.017" v="3" actId="255"/>
          <ac:graphicFrameMkLst>
            <pc:docMk/>
            <pc:sldMk cId="138128526" sldId="277"/>
            <ac:graphicFrameMk id="8" creationId="{D9C6B1AE-FFFE-42F7-9554-0B6B0F618676}"/>
          </ac:graphicFrameMkLst>
        </pc:graphicFrameChg>
      </pc:sldChg>
      <pc:sldChg chg="modSp mod">
        <pc:chgData name="amar bidwai" userId="dba3bbcff61e090f" providerId="LiveId" clId="{E49592B5-3597-4919-A3CE-97D77B22D780}" dt="2021-07-06T10:36:17.606" v="11" actId="255"/>
        <pc:sldMkLst>
          <pc:docMk/>
          <pc:sldMk cId="4148899565" sldId="279"/>
        </pc:sldMkLst>
        <pc:graphicFrameChg chg="modGraphic">
          <ac:chgData name="amar bidwai" userId="dba3bbcff61e090f" providerId="LiveId" clId="{E49592B5-3597-4919-A3CE-97D77B22D780}" dt="2021-07-06T10:36:17.606" v="11" actId="255"/>
          <ac:graphicFrameMkLst>
            <pc:docMk/>
            <pc:sldMk cId="4148899565" sldId="279"/>
            <ac:graphicFrameMk id="8" creationId="{D9C6B1AE-FFFE-42F7-9554-0B6B0F618676}"/>
          </ac:graphicFrameMkLst>
        </pc:graphicFrameChg>
      </pc:sldChg>
      <pc:sldChg chg="modSp mod">
        <pc:chgData name="amar bidwai" userId="dba3bbcff61e090f" providerId="LiveId" clId="{E49592B5-3597-4919-A3CE-97D77B22D780}" dt="2021-07-06T10:34:49.029" v="6" actId="2711"/>
        <pc:sldMkLst>
          <pc:docMk/>
          <pc:sldMk cId="3827960649" sldId="292"/>
        </pc:sldMkLst>
        <pc:graphicFrameChg chg="modGraphic">
          <ac:chgData name="amar bidwai" userId="dba3bbcff61e090f" providerId="LiveId" clId="{E49592B5-3597-4919-A3CE-97D77B22D780}" dt="2021-07-06T10:34:49.029" v="6" actId="2711"/>
          <ac:graphicFrameMkLst>
            <pc:docMk/>
            <pc:sldMk cId="3827960649" sldId="292"/>
            <ac:graphicFrameMk id="8" creationId="{D9C6B1AE-FFFE-42F7-9554-0B6B0F618676}"/>
          </ac:graphicFrameMkLst>
        </pc:graphicFrameChg>
      </pc:sldChg>
      <pc:sldChg chg="modSp mod">
        <pc:chgData name="amar bidwai" userId="dba3bbcff61e090f" providerId="LiveId" clId="{E49592B5-3597-4919-A3CE-97D77B22D780}" dt="2021-07-06T10:35:12.089" v="7" actId="255"/>
        <pc:sldMkLst>
          <pc:docMk/>
          <pc:sldMk cId="1458885588" sldId="338"/>
        </pc:sldMkLst>
        <pc:graphicFrameChg chg="modGraphic">
          <ac:chgData name="amar bidwai" userId="dba3bbcff61e090f" providerId="LiveId" clId="{E49592B5-3597-4919-A3CE-97D77B22D780}" dt="2021-07-06T10:35:12.089" v="7" actId="255"/>
          <ac:graphicFrameMkLst>
            <pc:docMk/>
            <pc:sldMk cId="1458885588" sldId="338"/>
            <ac:graphicFrameMk id="8" creationId="{D9C6B1AE-FFFE-42F7-9554-0B6B0F618676}"/>
          </ac:graphicFrameMkLst>
        </pc:graphicFrameChg>
      </pc:sldChg>
      <pc:sldChg chg="modSp mod">
        <pc:chgData name="amar bidwai" userId="dba3bbcff61e090f" providerId="LiveId" clId="{E49592B5-3597-4919-A3CE-97D77B22D780}" dt="2021-07-06T10:35:35.678" v="9" actId="255"/>
        <pc:sldMkLst>
          <pc:docMk/>
          <pc:sldMk cId="851975689" sldId="341"/>
        </pc:sldMkLst>
        <pc:graphicFrameChg chg="modGraphic">
          <ac:chgData name="amar bidwai" userId="dba3bbcff61e090f" providerId="LiveId" clId="{E49592B5-3597-4919-A3CE-97D77B22D780}" dt="2021-07-06T10:35:35.678" v="9" actId="255"/>
          <ac:graphicFrameMkLst>
            <pc:docMk/>
            <pc:sldMk cId="851975689" sldId="341"/>
            <ac:graphicFrameMk id="8" creationId="{D9C6B1AE-FFFE-42F7-9554-0B6B0F618676}"/>
          </ac:graphicFrameMkLst>
        </pc:graphicFrameChg>
      </pc:sldChg>
      <pc:sldChg chg="modSp mod">
        <pc:chgData name="amar bidwai" userId="dba3bbcff61e090f" providerId="LiveId" clId="{E49592B5-3597-4919-A3CE-97D77B22D780}" dt="2021-07-06T10:35:54.113" v="10" actId="1076"/>
        <pc:sldMkLst>
          <pc:docMk/>
          <pc:sldMk cId="3892348319" sldId="344"/>
        </pc:sldMkLst>
        <pc:spChg chg="mod">
          <ac:chgData name="amar bidwai" userId="dba3bbcff61e090f" providerId="LiveId" clId="{E49592B5-3597-4919-A3CE-97D77B22D780}" dt="2021-07-06T10:35:54.113" v="10" actId="1076"/>
          <ac:spMkLst>
            <pc:docMk/>
            <pc:sldMk cId="3892348319" sldId="344"/>
            <ac:spMk id="12" creationId="{8000C16F-3EEA-44AC-B87C-B7EA4B93B08C}"/>
          </ac:spMkLst>
        </pc:spChg>
      </pc:sldChg>
      <pc:sldChg chg="modSp mod">
        <pc:chgData name="amar bidwai" userId="dba3bbcff61e090f" providerId="LiveId" clId="{E49592B5-3597-4919-A3CE-97D77B22D780}" dt="2021-07-06T10:41:51.796" v="213" actId="255"/>
        <pc:sldMkLst>
          <pc:docMk/>
          <pc:sldMk cId="1379512950" sldId="348"/>
        </pc:sldMkLst>
        <pc:graphicFrameChg chg="modGraphic">
          <ac:chgData name="amar bidwai" userId="dba3bbcff61e090f" providerId="LiveId" clId="{E49592B5-3597-4919-A3CE-97D77B22D780}" dt="2021-07-06T10:41:51.796" v="213" actId="255"/>
          <ac:graphicFrameMkLst>
            <pc:docMk/>
            <pc:sldMk cId="1379512950" sldId="348"/>
            <ac:graphicFrameMk id="8" creationId="{D9C6B1AE-FFFE-42F7-9554-0B6B0F618676}"/>
          </ac:graphicFrameMkLst>
        </pc:graphicFrameChg>
      </pc:sldChg>
      <pc:sldChg chg="modSp mod">
        <pc:chgData name="amar bidwai" userId="dba3bbcff61e090f" providerId="LiveId" clId="{E49592B5-3597-4919-A3CE-97D77B22D780}" dt="2021-07-06T10:38:21.291" v="113" actId="255"/>
        <pc:sldMkLst>
          <pc:docMk/>
          <pc:sldMk cId="3753326919" sldId="352"/>
        </pc:sldMkLst>
        <pc:graphicFrameChg chg="modGraphic">
          <ac:chgData name="amar bidwai" userId="dba3bbcff61e090f" providerId="LiveId" clId="{E49592B5-3597-4919-A3CE-97D77B22D780}" dt="2021-07-06T10:38:21.291" v="113" actId="255"/>
          <ac:graphicFrameMkLst>
            <pc:docMk/>
            <pc:sldMk cId="3753326919" sldId="352"/>
            <ac:graphicFrameMk id="8" creationId="{D9C6B1AE-FFFE-42F7-9554-0B6B0F618676}"/>
          </ac:graphicFrameMkLst>
        </pc:graphicFrameChg>
      </pc:sldChg>
      <pc:sldChg chg="addSp modSp mod">
        <pc:chgData name="amar bidwai" userId="dba3bbcff61e090f" providerId="LiveId" clId="{E49592B5-3597-4919-A3CE-97D77B22D780}" dt="2021-07-06T10:41:26.294" v="210" actId="20577"/>
        <pc:sldMkLst>
          <pc:docMk/>
          <pc:sldMk cId="4016956282" sldId="354"/>
        </pc:sldMkLst>
        <pc:spChg chg="add mod">
          <ac:chgData name="amar bidwai" userId="dba3bbcff61e090f" providerId="LiveId" clId="{E49592B5-3597-4919-A3CE-97D77B22D780}" dt="2021-07-06T10:41:26.294" v="210" actId="20577"/>
          <ac:spMkLst>
            <pc:docMk/>
            <pc:sldMk cId="4016956282" sldId="354"/>
            <ac:spMk id="5" creationId="{2A9581AA-75B9-4AB5-A52E-6AF56BFCDCA3}"/>
          </ac:spMkLst>
        </pc:spChg>
        <pc:cxnChg chg="add mod">
          <ac:chgData name="amar bidwai" userId="dba3bbcff61e090f" providerId="LiveId" clId="{E49592B5-3597-4919-A3CE-97D77B22D780}" dt="2021-07-06T10:41:18.228" v="208" actId="1582"/>
          <ac:cxnSpMkLst>
            <pc:docMk/>
            <pc:sldMk cId="4016956282" sldId="354"/>
            <ac:cxnSpMk id="17" creationId="{1C59528D-48E4-43A2-A813-F29828035E30}"/>
          </ac:cxnSpMkLst>
        </pc:cxnChg>
      </pc:sldChg>
      <pc:sldChg chg="addSp delSp modSp mod">
        <pc:chgData name="amar bidwai" userId="dba3bbcff61e090f" providerId="LiveId" clId="{E49592B5-3597-4919-A3CE-97D77B22D780}" dt="2021-07-06T10:44:04.657" v="229" actId="1076"/>
        <pc:sldMkLst>
          <pc:docMk/>
          <pc:sldMk cId="1630318334" sldId="361"/>
        </pc:sldMkLst>
        <pc:spChg chg="add mod">
          <ac:chgData name="amar bidwai" userId="dba3bbcff61e090f" providerId="LiveId" clId="{E49592B5-3597-4919-A3CE-97D77B22D780}" dt="2021-07-06T10:43:18.919" v="217" actId="1582"/>
          <ac:spMkLst>
            <pc:docMk/>
            <pc:sldMk cId="1630318334" sldId="361"/>
            <ac:spMk id="6" creationId="{D4FEC2A9-53A6-4E1C-AF09-811AB15F1102}"/>
          </ac:spMkLst>
        </pc:spChg>
        <pc:spChg chg="add del mod">
          <ac:chgData name="amar bidwai" userId="dba3bbcff61e090f" providerId="LiveId" clId="{E49592B5-3597-4919-A3CE-97D77B22D780}" dt="2021-07-06T10:43:41.211" v="223" actId="11529"/>
          <ac:spMkLst>
            <pc:docMk/>
            <pc:sldMk cId="1630318334" sldId="361"/>
            <ac:spMk id="9" creationId="{812F79A9-209C-42B9-96C5-BE3E218BC1E9}"/>
          </ac:spMkLst>
        </pc:spChg>
        <pc:spChg chg="add mod">
          <ac:chgData name="amar bidwai" userId="dba3bbcff61e090f" providerId="LiveId" clId="{E49592B5-3597-4919-A3CE-97D77B22D780}" dt="2021-07-06T10:44:04.657" v="229" actId="1076"/>
          <ac:spMkLst>
            <pc:docMk/>
            <pc:sldMk cId="1630318334" sldId="361"/>
            <ac:spMk id="12" creationId="{9E1B9640-B7BA-4E58-944A-47D4A345D2DE}"/>
          </ac:spMkLst>
        </pc:spChg>
      </pc:sldChg>
      <pc:sldChg chg="addSp modSp mod">
        <pc:chgData name="amar bidwai" userId="dba3bbcff61e090f" providerId="LiveId" clId="{E49592B5-3597-4919-A3CE-97D77B22D780}" dt="2021-07-06T10:44:52.792" v="237" actId="1582"/>
        <pc:sldMkLst>
          <pc:docMk/>
          <pc:sldMk cId="264940090" sldId="362"/>
        </pc:sldMkLst>
        <pc:spChg chg="add mod">
          <ac:chgData name="amar bidwai" userId="dba3bbcff61e090f" providerId="LiveId" clId="{E49592B5-3597-4919-A3CE-97D77B22D780}" dt="2021-07-06T10:44:32.236" v="233" actId="1582"/>
          <ac:spMkLst>
            <pc:docMk/>
            <pc:sldMk cId="264940090" sldId="362"/>
            <ac:spMk id="2" creationId="{E47A4AA9-ECCF-4517-B487-AA886681E68E}"/>
          </ac:spMkLst>
        </pc:spChg>
        <pc:spChg chg="add mod">
          <ac:chgData name="amar bidwai" userId="dba3bbcff61e090f" providerId="LiveId" clId="{E49592B5-3597-4919-A3CE-97D77B22D780}" dt="2021-07-06T10:44:52.792" v="237" actId="1582"/>
          <ac:spMkLst>
            <pc:docMk/>
            <pc:sldMk cId="264940090" sldId="362"/>
            <ac:spMk id="4" creationId="{2D79C33A-4F97-488C-A793-D303D4F51812}"/>
          </ac:spMkLst>
        </pc:spChg>
      </pc:sldChg>
    </pc:docChg>
  </pc:docChgLst>
  <pc:docChgLst>
    <pc:chgData name="amar bidwai" userId="dba3bbcff61e090f" providerId="LiveId" clId="{5643B068-A277-455B-BF14-B2AC90CC042F}"/>
    <pc:docChg chg="undo redo custSel addSld delSld modSld sldOrd">
      <pc:chgData name="amar bidwai" userId="dba3bbcff61e090f" providerId="LiveId" clId="{5643B068-A277-455B-BF14-B2AC90CC042F}" dt="2021-07-01T18:38:06.618" v="10131" actId="20577"/>
      <pc:docMkLst>
        <pc:docMk/>
      </pc:docMkLst>
      <pc:sldChg chg="modSp mod">
        <pc:chgData name="amar bidwai" userId="dba3bbcff61e090f" providerId="LiveId" clId="{5643B068-A277-455B-BF14-B2AC90CC042F}" dt="2021-06-28T13:57:13.112" v="1167" actId="1076"/>
        <pc:sldMkLst>
          <pc:docMk/>
          <pc:sldMk cId="2106368403" sldId="256"/>
        </pc:sldMkLst>
        <pc:picChg chg="mod">
          <ac:chgData name="amar bidwai" userId="dba3bbcff61e090f" providerId="LiveId" clId="{5643B068-A277-455B-BF14-B2AC90CC042F}" dt="2021-06-28T13:57:13.112" v="1167" actId="1076"/>
          <ac:picMkLst>
            <pc:docMk/>
            <pc:sldMk cId="2106368403" sldId="256"/>
            <ac:picMk id="9" creationId="{D40EF834-7777-42B6-8D28-42B74452429F}"/>
          </ac:picMkLst>
        </pc:picChg>
      </pc:sldChg>
      <pc:sldChg chg="del">
        <pc:chgData name="amar bidwai" userId="dba3bbcff61e090f" providerId="LiveId" clId="{5643B068-A277-455B-BF14-B2AC90CC042F}" dt="2021-06-27T12:30:08.739" v="346" actId="2696"/>
        <pc:sldMkLst>
          <pc:docMk/>
          <pc:sldMk cId="2455966479" sldId="258"/>
        </pc:sldMkLst>
      </pc:sldChg>
      <pc:sldChg chg="modSp mod">
        <pc:chgData name="amar bidwai" userId="dba3bbcff61e090f" providerId="LiveId" clId="{5643B068-A277-455B-BF14-B2AC90CC042F}" dt="2021-07-01T18:37:21.760" v="10086" actId="20577"/>
        <pc:sldMkLst>
          <pc:docMk/>
          <pc:sldMk cId="26782828" sldId="259"/>
        </pc:sldMkLst>
        <pc:spChg chg="mod">
          <ac:chgData name="amar bidwai" userId="dba3bbcff61e090f" providerId="LiveId" clId="{5643B068-A277-455B-BF14-B2AC90CC042F}" dt="2021-06-27T12:33:03.326" v="351"/>
          <ac:spMkLst>
            <pc:docMk/>
            <pc:sldMk cId="26782828" sldId="259"/>
            <ac:spMk id="2" creationId="{4217DF72-426F-4EB0-B1D9-EC2E12CF8805}"/>
          </ac:spMkLst>
        </pc:spChg>
        <pc:spChg chg="mod">
          <ac:chgData name="amar bidwai" userId="dba3bbcff61e090f" providerId="LiveId" clId="{5643B068-A277-455B-BF14-B2AC90CC042F}" dt="2021-07-01T18:37:21.760" v="10086" actId="20577"/>
          <ac:spMkLst>
            <pc:docMk/>
            <pc:sldMk cId="26782828" sldId="259"/>
            <ac:spMk id="3" creationId="{F355588D-B1DB-4530-A492-E12F38CC6DFB}"/>
          </ac:spMkLst>
        </pc:spChg>
      </pc:sldChg>
      <pc:sldChg chg="modSp new del">
        <pc:chgData name="amar bidwai" userId="dba3bbcff61e090f" providerId="LiveId" clId="{5643B068-A277-455B-BF14-B2AC90CC042F}" dt="2021-06-28T12:59:14.013" v="355" actId="2696"/>
        <pc:sldMkLst>
          <pc:docMk/>
          <pc:sldMk cId="1070008209" sldId="260"/>
        </pc:sldMkLst>
        <pc:spChg chg="mod">
          <ac:chgData name="amar bidwai" userId="dba3bbcff61e090f" providerId="LiveId" clId="{5643B068-A277-455B-BF14-B2AC90CC042F}" dt="2021-06-27T12:33:03.326" v="351"/>
          <ac:spMkLst>
            <pc:docMk/>
            <pc:sldMk cId="1070008209" sldId="260"/>
            <ac:spMk id="2" creationId="{AE52897E-2B76-4105-A8A9-817F3A44A191}"/>
          </ac:spMkLst>
        </pc:spChg>
        <pc:spChg chg="mod">
          <ac:chgData name="amar bidwai" userId="dba3bbcff61e090f" providerId="LiveId" clId="{5643B068-A277-455B-BF14-B2AC90CC042F}" dt="2021-06-27T12:33:03.326" v="351"/>
          <ac:spMkLst>
            <pc:docMk/>
            <pc:sldMk cId="1070008209" sldId="260"/>
            <ac:spMk id="3" creationId="{FE041690-62FF-4514-AB8B-8686D8A0B8DD}"/>
          </ac:spMkLst>
        </pc:spChg>
      </pc:sldChg>
      <pc:sldChg chg="add del">
        <pc:chgData name="amar bidwai" userId="dba3bbcff61e090f" providerId="LiveId" clId="{5643B068-A277-455B-BF14-B2AC90CC042F}" dt="2021-06-28T12:59:03.494" v="354" actId="2696"/>
        <pc:sldMkLst>
          <pc:docMk/>
          <pc:sldMk cId="1101633878" sldId="261"/>
        </pc:sldMkLst>
      </pc:sldChg>
      <pc:sldChg chg="delSp modSp add mod">
        <pc:chgData name="amar bidwai" userId="dba3bbcff61e090f" providerId="LiveId" clId="{5643B068-A277-455B-BF14-B2AC90CC042F}" dt="2021-06-29T17:24:26.574" v="1280" actId="20577"/>
        <pc:sldMkLst>
          <pc:docMk/>
          <pc:sldMk cId="3102252445" sldId="262"/>
        </pc:sldMkLst>
        <pc:spChg chg="mod">
          <ac:chgData name="amar bidwai" userId="dba3bbcff61e090f" providerId="LiveId" clId="{5643B068-A277-455B-BF14-B2AC90CC042F}" dt="2021-06-29T17:24:26.574" v="1280" actId="20577"/>
          <ac:spMkLst>
            <pc:docMk/>
            <pc:sldMk cId="3102252445" sldId="262"/>
            <ac:spMk id="4" creationId="{00000000-0000-0000-0000-000000000000}"/>
          </ac:spMkLst>
        </pc:spChg>
        <pc:spChg chg="del mod">
          <ac:chgData name="amar bidwai" userId="dba3bbcff61e090f" providerId="LiveId" clId="{5643B068-A277-455B-BF14-B2AC90CC042F}" dt="2021-06-28T13:00:44.606" v="428" actId="21"/>
          <ac:spMkLst>
            <pc:docMk/>
            <pc:sldMk cId="3102252445" sldId="262"/>
            <ac:spMk id="5" creationId="{00000000-0000-0000-0000-000000000000}"/>
          </ac:spMkLst>
        </pc:spChg>
      </pc:sldChg>
      <pc:sldChg chg="delSp new del mod modClrScheme chgLayout">
        <pc:chgData name="amar bidwai" userId="dba3bbcff61e090f" providerId="LiveId" clId="{5643B068-A277-455B-BF14-B2AC90CC042F}" dt="2021-07-01T18:37:08.603" v="10084" actId="47"/>
        <pc:sldMkLst>
          <pc:docMk/>
          <pc:sldMk cId="3705764354" sldId="263"/>
        </pc:sldMkLst>
        <pc:spChg chg="del">
          <ac:chgData name="amar bidwai" userId="dba3bbcff61e090f" providerId="LiveId" clId="{5643B068-A277-455B-BF14-B2AC90CC042F}" dt="2021-06-28T13:07:11.263" v="433" actId="700"/>
          <ac:spMkLst>
            <pc:docMk/>
            <pc:sldMk cId="3705764354" sldId="263"/>
            <ac:spMk id="2" creationId="{5A5C66C8-AE8D-4098-93A0-E48299AE7B6B}"/>
          </ac:spMkLst>
        </pc:spChg>
        <pc:spChg chg="del">
          <ac:chgData name="amar bidwai" userId="dba3bbcff61e090f" providerId="LiveId" clId="{5643B068-A277-455B-BF14-B2AC90CC042F}" dt="2021-06-28T13:07:11.263" v="433" actId="700"/>
          <ac:spMkLst>
            <pc:docMk/>
            <pc:sldMk cId="3705764354" sldId="263"/>
            <ac:spMk id="3" creationId="{0802C1B4-563A-4801-B35D-BE438900B81A}"/>
          </ac:spMkLst>
        </pc:spChg>
      </pc:sldChg>
      <pc:sldChg chg="modSp add mod">
        <pc:chgData name="amar bidwai" userId="dba3bbcff61e090f" providerId="LiveId" clId="{5643B068-A277-455B-BF14-B2AC90CC042F}" dt="2021-07-01T18:22:35.449" v="10052" actId="27636"/>
        <pc:sldMkLst>
          <pc:docMk/>
          <pc:sldMk cId="3569535299" sldId="265"/>
        </pc:sldMkLst>
        <pc:spChg chg="mod">
          <ac:chgData name="amar bidwai" userId="dba3bbcff61e090f" providerId="LiveId" clId="{5643B068-A277-455B-BF14-B2AC90CC042F}" dt="2021-07-01T18:22:35.449" v="10052" actId="27636"/>
          <ac:spMkLst>
            <pc:docMk/>
            <pc:sldMk cId="3569535299" sldId="265"/>
            <ac:spMk id="2" creationId="{72A0FD99-A133-4DDF-B7C5-04CA58D32AF2}"/>
          </ac:spMkLst>
        </pc:spChg>
      </pc:sldChg>
      <pc:sldChg chg="addSp delSp modSp add del mod">
        <pc:chgData name="amar bidwai" userId="dba3bbcff61e090f" providerId="LiveId" clId="{5643B068-A277-455B-BF14-B2AC90CC042F}" dt="2021-06-28T13:34:32.027" v="766" actId="2696"/>
        <pc:sldMkLst>
          <pc:docMk/>
          <pc:sldMk cId="1671820129" sldId="274"/>
        </pc:sldMkLst>
        <pc:spChg chg="del mod">
          <ac:chgData name="amar bidwai" userId="dba3bbcff61e090f" providerId="LiveId" clId="{5643B068-A277-455B-BF14-B2AC90CC042F}" dt="2021-06-28T13:10:27.705" v="579"/>
          <ac:spMkLst>
            <pc:docMk/>
            <pc:sldMk cId="1671820129" sldId="274"/>
            <ac:spMk id="2" creationId="{B545BCDF-AE9B-4A79-AB96-AD1ECE344488}"/>
          </ac:spMkLst>
        </pc:spChg>
        <pc:spChg chg="add mod">
          <ac:chgData name="amar bidwai" userId="dba3bbcff61e090f" providerId="LiveId" clId="{5643B068-A277-455B-BF14-B2AC90CC042F}" dt="2021-06-28T13:14:39.928" v="640" actId="208"/>
          <ac:spMkLst>
            <pc:docMk/>
            <pc:sldMk cId="1671820129" sldId="274"/>
            <ac:spMk id="3" creationId="{142CD150-2EAD-4124-A4B6-0D5352932664}"/>
          </ac:spMkLst>
        </pc:spChg>
        <pc:spChg chg="add del mod">
          <ac:chgData name="amar bidwai" userId="dba3bbcff61e090f" providerId="LiveId" clId="{5643B068-A277-455B-BF14-B2AC90CC042F}" dt="2021-06-28T13:11:28.646" v="584" actId="21"/>
          <ac:spMkLst>
            <pc:docMk/>
            <pc:sldMk cId="1671820129" sldId="274"/>
            <ac:spMk id="4" creationId="{57630DE4-9A34-4595-9283-A26C2DB13736}"/>
          </ac:spMkLst>
        </pc:spChg>
        <pc:spChg chg="add mod">
          <ac:chgData name="amar bidwai" userId="dba3bbcff61e090f" providerId="LiveId" clId="{5643B068-A277-455B-BF14-B2AC90CC042F}" dt="2021-06-28T13:20:09.475" v="642" actId="13822"/>
          <ac:spMkLst>
            <pc:docMk/>
            <pc:sldMk cId="1671820129" sldId="274"/>
            <ac:spMk id="5" creationId="{724F619E-77B6-4A63-BBFE-FD6EEFCC7105}"/>
          </ac:spMkLst>
        </pc:spChg>
        <pc:spChg chg="add del mod">
          <ac:chgData name="amar bidwai" userId="dba3bbcff61e090f" providerId="LiveId" clId="{5643B068-A277-455B-BF14-B2AC90CC042F}" dt="2021-06-28T13:20:33.125" v="646" actId="21"/>
          <ac:spMkLst>
            <pc:docMk/>
            <pc:sldMk cId="1671820129" sldId="274"/>
            <ac:spMk id="7" creationId="{E5852E6D-A3D8-4FE3-A832-873C3ECFA277}"/>
          </ac:spMkLst>
        </pc:spChg>
        <pc:spChg chg="del mod">
          <ac:chgData name="amar bidwai" userId="dba3bbcff61e090f" providerId="LiveId" clId="{5643B068-A277-455B-BF14-B2AC90CC042F}" dt="2021-06-28T13:09:05.433" v="470"/>
          <ac:spMkLst>
            <pc:docMk/>
            <pc:sldMk cId="1671820129" sldId="274"/>
            <ac:spMk id="44" creationId="{1AA2A670-4772-4504-9A86-BE460BACA39F}"/>
          </ac:spMkLst>
        </pc:spChg>
        <pc:spChg chg="mod">
          <ac:chgData name="amar bidwai" userId="dba3bbcff61e090f" providerId="LiveId" clId="{5643B068-A277-455B-BF14-B2AC90CC042F}" dt="2021-06-28T13:10:14.295" v="531" actId="20577"/>
          <ac:spMkLst>
            <pc:docMk/>
            <pc:sldMk cId="1671820129" sldId="274"/>
            <ac:spMk id="51" creationId="{00000000-0000-0000-0000-000000000000}"/>
          </ac:spMkLst>
        </pc:spChg>
        <pc:spChg chg="del mod">
          <ac:chgData name="amar bidwai" userId="dba3bbcff61e090f" providerId="LiveId" clId="{5643B068-A277-455B-BF14-B2AC90CC042F}" dt="2021-06-28T13:09:05.433" v="472"/>
          <ac:spMkLst>
            <pc:docMk/>
            <pc:sldMk cId="1671820129" sldId="274"/>
            <ac:spMk id="55" creationId="{B9810A48-58EE-4653-9094-4015568448A4}"/>
          </ac:spMkLst>
        </pc:spChg>
        <pc:spChg chg="del mod">
          <ac:chgData name="amar bidwai" userId="dba3bbcff61e090f" providerId="LiveId" clId="{5643B068-A277-455B-BF14-B2AC90CC042F}" dt="2021-06-28T13:09:29.634" v="489"/>
          <ac:spMkLst>
            <pc:docMk/>
            <pc:sldMk cId="1671820129" sldId="274"/>
            <ac:spMk id="73" creationId="{A4577D3E-B848-40A4-BDA3-371D139FFCD7}"/>
          </ac:spMkLst>
        </pc:spChg>
        <pc:spChg chg="del mod">
          <ac:chgData name="amar bidwai" userId="dba3bbcff61e090f" providerId="LiveId" clId="{5643B068-A277-455B-BF14-B2AC90CC042F}" dt="2021-06-28T13:09:29.634" v="491"/>
          <ac:spMkLst>
            <pc:docMk/>
            <pc:sldMk cId="1671820129" sldId="274"/>
            <ac:spMk id="76" creationId="{D0F8E0FA-CCB1-49A3-A9B0-3F4C9A67031D}"/>
          </ac:spMkLst>
        </pc:spChg>
        <pc:spChg chg="del mod">
          <ac:chgData name="amar bidwai" userId="dba3bbcff61e090f" providerId="LiveId" clId="{5643B068-A277-455B-BF14-B2AC90CC042F}" dt="2021-06-28T13:10:01.895" v="519"/>
          <ac:spMkLst>
            <pc:docMk/>
            <pc:sldMk cId="1671820129" sldId="274"/>
            <ac:spMk id="81" creationId="{9E872107-4427-4CB1-85DD-A1628A5A5DD7}"/>
          </ac:spMkLst>
        </pc:spChg>
        <pc:spChg chg="del">
          <ac:chgData name="amar bidwai" userId="dba3bbcff61e090f" providerId="LiveId" clId="{5643B068-A277-455B-BF14-B2AC90CC042F}" dt="2021-06-28T13:09:29.618" v="487" actId="478"/>
          <ac:spMkLst>
            <pc:docMk/>
            <pc:sldMk cId="1671820129" sldId="274"/>
            <ac:spMk id="82" creationId="{AE18B150-0A63-4BDA-9D00-C2EAC0C3644D}"/>
          </ac:spMkLst>
        </pc:spChg>
        <pc:spChg chg="del mod">
          <ac:chgData name="amar bidwai" userId="dba3bbcff61e090f" providerId="LiveId" clId="{5643B068-A277-455B-BF14-B2AC90CC042F}" dt="2021-06-28T13:09:45.695" v="497" actId="478"/>
          <ac:spMkLst>
            <pc:docMk/>
            <pc:sldMk cId="1671820129" sldId="274"/>
            <ac:spMk id="83" creationId="{BD332408-7260-462F-AD7D-949F359D495F}"/>
          </ac:spMkLst>
        </pc:spChg>
        <pc:spChg chg="del mod">
          <ac:chgData name="amar bidwai" userId="dba3bbcff61e090f" providerId="LiveId" clId="{5643B068-A277-455B-BF14-B2AC90CC042F}" dt="2021-06-28T13:09:47.882" v="502" actId="478"/>
          <ac:spMkLst>
            <pc:docMk/>
            <pc:sldMk cId="1671820129" sldId="274"/>
            <ac:spMk id="84" creationId="{8B28A30F-72A1-42C4-A692-7D530C4C9432}"/>
          </ac:spMkLst>
        </pc:spChg>
        <pc:spChg chg="del mod">
          <ac:chgData name="amar bidwai" userId="dba3bbcff61e090f" providerId="LiveId" clId="{5643B068-A277-455B-BF14-B2AC90CC042F}" dt="2021-06-28T13:09:45.695" v="499"/>
          <ac:spMkLst>
            <pc:docMk/>
            <pc:sldMk cId="1671820129" sldId="274"/>
            <ac:spMk id="119" creationId="{5C998BA0-6D9C-4E71-AABD-0B1CE27665CD}"/>
          </ac:spMkLst>
        </pc:spChg>
        <pc:spChg chg="del mod">
          <ac:chgData name="amar bidwai" userId="dba3bbcff61e090f" providerId="LiveId" clId="{5643B068-A277-455B-BF14-B2AC90CC042F}" dt="2021-06-28T13:09:45.695" v="501"/>
          <ac:spMkLst>
            <pc:docMk/>
            <pc:sldMk cId="1671820129" sldId="274"/>
            <ac:spMk id="120" creationId="{9AD4C567-68CB-4D4E-B46F-AE6B623D0433}"/>
          </ac:spMkLst>
        </pc:spChg>
        <pc:spChg chg="del mod">
          <ac:chgData name="amar bidwai" userId="dba3bbcff61e090f" providerId="LiveId" clId="{5643B068-A277-455B-BF14-B2AC90CC042F}" dt="2021-06-28T13:10:01.895" v="517"/>
          <ac:spMkLst>
            <pc:docMk/>
            <pc:sldMk cId="1671820129" sldId="274"/>
            <ac:spMk id="121" creationId="{8F2E9147-0F90-4A93-A6A8-A2641F87607B}"/>
          </ac:spMkLst>
        </pc:spChg>
        <pc:spChg chg="del mod">
          <ac:chgData name="amar bidwai" userId="dba3bbcff61e090f" providerId="LiveId" clId="{5643B068-A277-455B-BF14-B2AC90CC042F}" dt="2021-06-28T13:10:27.705" v="577"/>
          <ac:spMkLst>
            <pc:docMk/>
            <pc:sldMk cId="1671820129" sldId="274"/>
            <ac:spMk id="163" creationId="{9A254DE9-97CA-44C9-A491-B8D134E3627F}"/>
          </ac:spMkLst>
        </pc:spChg>
        <pc:spChg chg="mod">
          <ac:chgData name="amar bidwai" userId="dba3bbcff61e090f" providerId="LiveId" clId="{5643B068-A277-455B-BF14-B2AC90CC042F}" dt="2021-06-28T13:10:08.186" v="521" actId="20577"/>
          <ac:spMkLst>
            <pc:docMk/>
            <pc:sldMk cId="1671820129" sldId="274"/>
            <ac:spMk id="164" creationId="{D8FA849A-F78C-4CB5-AF83-DB2B6DE7A67A}"/>
          </ac:spMkLst>
        </pc:spChg>
        <pc:grpChg chg="del">
          <ac:chgData name="amar bidwai" userId="dba3bbcff61e090f" providerId="LiveId" clId="{5643B068-A277-455B-BF14-B2AC90CC042F}" dt="2021-06-28T13:10:01.880" v="515" actId="21"/>
          <ac:grpSpMkLst>
            <pc:docMk/>
            <pc:sldMk cId="1671820129" sldId="274"/>
            <ac:grpSpMk id="123" creationId="{DD940FEB-1A4B-411C-B871-96146C6667B5}"/>
          </ac:grpSpMkLst>
        </pc:grpChg>
        <pc:grpChg chg="del">
          <ac:chgData name="amar bidwai" userId="dba3bbcff61e090f" providerId="LiveId" clId="{5643B068-A277-455B-BF14-B2AC90CC042F}" dt="2021-06-28T13:10:27.705" v="575" actId="478"/>
          <ac:grpSpMkLst>
            <pc:docMk/>
            <pc:sldMk cId="1671820129" sldId="274"/>
            <ac:grpSpMk id="179" creationId="{32BD925E-0CE8-4479-AE6E-09E372CA2F19}"/>
          </ac:grpSpMkLst>
        </pc:grpChg>
        <pc:grpChg chg="del">
          <ac:chgData name="amar bidwai" userId="dba3bbcff61e090f" providerId="LiveId" clId="{5643B068-A277-455B-BF14-B2AC90CC042F}" dt="2021-06-28T13:08:46.655" v="436" actId="21"/>
          <ac:grpSpMkLst>
            <pc:docMk/>
            <pc:sldMk cId="1671820129" sldId="274"/>
            <ac:grpSpMk id="195" creationId="{4FB97BD3-49D0-466F-B87A-29A1676F7288}"/>
          </ac:grpSpMkLst>
        </pc:grpChg>
        <pc:grpChg chg="del">
          <ac:chgData name="amar bidwai" userId="dba3bbcff61e090f" providerId="LiveId" clId="{5643B068-A277-455B-BF14-B2AC90CC042F}" dt="2021-06-28T13:13:27.480" v="597" actId="478"/>
          <ac:grpSpMkLst>
            <pc:docMk/>
            <pc:sldMk cId="1671820129" sldId="274"/>
            <ac:grpSpMk id="209" creationId="{B62136CF-26D1-4E3C-A6C7-CF76DF49877A}"/>
          </ac:grpSpMkLst>
        </pc:grpChg>
        <pc:grpChg chg="del">
          <ac:chgData name="amar bidwai" userId="dba3bbcff61e090f" providerId="LiveId" clId="{5643B068-A277-455B-BF14-B2AC90CC042F}" dt="2021-06-28T13:13:25.306" v="596" actId="478"/>
          <ac:grpSpMkLst>
            <pc:docMk/>
            <pc:sldMk cId="1671820129" sldId="274"/>
            <ac:grpSpMk id="215" creationId="{EBF79B94-9DA8-473D-907F-927F10FFAFC1}"/>
          </ac:grpSpMkLst>
        </pc:grpChg>
        <pc:grpChg chg="del">
          <ac:chgData name="amar bidwai" userId="dba3bbcff61e090f" providerId="LiveId" clId="{5643B068-A277-455B-BF14-B2AC90CC042F}" dt="2021-06-28T13:13:23.457" v="595" actId="478"/>
          <ac:grpSpMkLst>
            <pc:docMk/>
            <pc:sldMk cId="1671820129" sldId="274"/>
            <ac:grpSpMk id="216" creationId="{A4AD765A-A9FC-4380-B5C5-AA23BE3F2EC4}"/>
          </ac:grpSpMkLst>
        </pc:grpChg>
        <pc:grpChg chg="del">
          <ac:chgData name="amar bidwai" userId="dba3bbcff61e090f" providerId="LiveId" clId="{5643B068-A277-455B-BF14-B2AC90CC042F}" dt="2021-06-28T13:13:21.187" v="594" actId="478"/>
          <ac:grpSpMkLst>
            <pc:docMk/>
            <pc:sldMk cId="1671820129" sldId="274"/>
            <ac:grpSpMk id="218" creationId="{7D2AC6DF-FF9A-488F-9123-53AA85D9365B}"/>
          </ac:grpSpMkLst>
        </pc:grpChg>
        <pc:graphicFrameChg chg="add del mod">
          <ac:chgData name="amar bidwai" userId="dba3bbcff61e090f" providerId="LiveId" clId="{5643B068-A277-455B-BF14-B2AC90CC042F}" dt="2021-06-28T13:20:33.125" v="646" actId="21"/>
          <ac:graphicFrameMkLst>
            <pc:docMk/>
            <pc:sldMk cId="1671820129" sldId="274"/>
            <ac:graphicFrameMk id="6" creationId="{FC3D000A-386E-4E5C-89D9-5AD15C0A5979}"/>
          </ac:graphicFrameMkLst>
        </pc:graphicFrameChg>
        <pc:graphicFrameChg chg="add mod modGraphic">
          <ac:chgData name="amar bidwai" userId="dba3bbcff61e090f" providerId="LiveId" clId="{5643B068-A277-455B-BF14-B2AC90CC042F}" dt="2021-06-28T13:23:33.003" v="664" actId="20577"/>
          <ac:graphicFrameMkLst>
            <pc:docMk/>
            <pc:sldMk cId="1671820129" sldId="274"/>
            <ac:graphicFrameMk id="8" creationId="{D9C6B1AE-FFFE-42F7-9554-0B6B0F618676}"/>
          </ac:graphicFrameMkLst>
        </pc:graphicFrameChg>
        <pc:graphicFrameChg chg="add del mod modGraphic">
          <ac:chgData name="amar bidwai" userId="dba3bbcff61e090f" providerId="LiveId" clId="{5643B068-A277-455B-BF14-B2AC90CC042F}" dt="2021-06-28T13:23:36.987" v="671"/>
          <ac:graphicFrameMkLst>
            <pc:docMk/>
            <pc:sldMk cId="1671820129" sldId="274"/>
            <ac:graphicFrameMk id="9" creationId="{D2256372-0E9A-4347-A2EF-D17FCBDD0CD6}"/>
          </ac:graphicFrameMkLst>
        </pc:graphicFrameChg>
        <pc:graphicFrameChg chg="add del mod modGraphic">
          <ac:chgData name="amar bidwai" userId="dba3bbcff61e090f" providerId="LiveId" clId="{5643B068-A277-455B-BF14-B2AC90CC042F}" dt="2021-06-28T13:24:47.651" v="678"/>
          <ac:graphicFrameMkLst>
            <pc:docMk/>
            <pc:sldMk cId="1671820129" sldId="274"/>
            <ac:graphicFrameMk id="10" creationId="{E3AFF81D-C8EE-4EDA-93CB-58CE8B550928}"/>
          </ac:graphicFrameMkLst>
        </pc:graphicFrameChg>
        <pc:graphicFrameChg chg="add del mod modGraphic">
          <ac:chgData name="amar bidwai" userId="dba3bbcff61e090f" providerId="LiveId" clId="{5643B068-A277-455B-BF14-B2AC90CC042F}" dt="2021-06-28T13:25:39.212" v="718"/>
          <ac:graphicFrameMkLst>
            <pc:docMk/>
            <pc:sldMk cId="1671820129" sldId="274"/>
            <ac:graphicFrameMk id="11" creationId="{A33CBD64-81A8-473D-9757-5D5AA2316128}"/>
          </ac:graphicFrameMkLst>
        </pc:graphicFrameChg>
        <pc:graphicFrameChg chg="add del mod">
          <ac:chgData name="amar bidwai" userId="dba3bbcff61e090f" providerId="LiveId" clId="{5643B068-A277-455B-BF14-B2AC90CC042F}" dt="2021-06-28T13:26:45.443" v="720"/>
          <ac:graphicFrameMkLst>
            <pc:docMk/>
            <pc:sldMk cId="1671820129" sldId="274"/>
            <ac:graphicFrameMk id="12" creationId="{C6EF9156-9356-4F1C-A775-8C58E57AD1DA}"/>
          </ac:graphicFrameMkLst>
        </pc:graphicFrameChg>
        <pc:graphicFrameChg chg="add del mod">
          <ac:chgData name="amar bidwai" userId="dba3bbcff61e090f" providerId="LiveId" clId="{5643B068-A277-455B-BF14-B2AC90CC042F}" dt="2021-06-28T13:27:13.612" v="722"/>
          <ac:graphicFrameMkLst>
            <pc:docMk/>
            <pc:sldMk cId="1671820129" sldId="274"/>
            <ac:graphicFrameMk id="14" creationId="{F11C71A4-3D2B-4353-A279-66AF77FE2705}"/>
          </ac:graphicFrameMkLst>
        </pc:graphicFrameChg>
      </pc:sldChg>
      <pc:sldChg chg="addSp delSp modSp add mod">
        <pc:chgData name="amar bidwai" userId="dba3bbcff61e090f" providerId="LiveId" clId="{5643B068-A277-455B-BF14-B2AC90CC042F}" dt="2021-06-29T17:35:54.571" v="1841" actId="20577"/>
        <pc:sldMkLst>
          <pc:docMk/>
          <pc:sldMk cId="2315983098" sldId="275"/>
        </pc:sldMkLst>
        <pc:spChg chg="mod">
          <ac:chgData name="amar bidwai" userId="dba3bbcff61e090f" providerId="LiveId" clId="{5643B068-A277-455B-BF14-B2AC90CC042F}" dt="2021-06-29T17:29:05.770" v="1323" actId="255"/>
          <ac:spMkLst>
            <pc:docMk/>
            <pc:sldMk cId="2315983098" sldId="275"/>
            <ac:spMk id="3" creationId="{142CD150-2EAD-4124-A4B6-0D5352932664}"/>
          </ac:spMkLst>
        </pc:spChg>
        <pc:spChg chg="add del mod">
          <ac:chgData name="amar bidwai" userId="dba3bbcff61e090f" providerId="LiveId" clId="{5643B068-A277-455B-BF14-B2AC90CC042F}" dt="2021-06-28T13:28:29.847" v="724"/>
          <ac:spMkLst>
            <pc:docMk/>
            <pc:sldMk cId="2315983098" sldId="275"/>
            <ac:spMk id="4" creationId="{D354659E-1F9E-472E-AED4-FF5DE5411FAC}"/>
          </ac:spMkLst>
        </pc:spChg>
        <pc:graphicFrameChg chg="add del mod">
          <ac:chgData name="amar bidwai" userId="dba3bbcff61e090f" providerId="LiveId" clId="{5643B068-A277-455B-BF14-B2AC90CC042F}" dt="2021-06-28T13:28:29.847" v="724"/>
          <ac:graphicFrameMkLst>
            <pc:docMk/>
            <pc:sldMk cId="2315983098" sldId="275"/>
            <ac:graphicFrameMk id="2" creationId="{7B500EC0-BA77-461B-B2A4-C4E4CAA70EDD}"/>
          </ac:graphicFrameMkLst>
        </pc:graphicFrameChg>
        <pc:graphicFrameChg chg="mod modGraphic">
          <ac:chgData name="amar bidwai" userId="dba3bbcff61e090f" providerId="LiveId" clId="{5643B068-A277-455B-BF14-B2AC90CC042F}" dt="2021-06-29T17:35:54.571" v="1841" actId="20577"/>
          <ac:graphicFrameMkLst>
            <pc:docMk/>
            <pc:sldMk cId="2315983098" sldId="275"/>
            <ac:graphicFrameMk id="8" creationId="{D9C6B1AE-FFFE-42F7-9554-0B6B0F618676}"/>
          </ac:graphicFrameMkLst>
        </pc:graphicFrameChg>
      </pc:sldChg>
      <pc:sldChg chg="modSp add mod">
        <pc:chgData name="amar bidwai" userId="dba3bbcff61e090f" providerId="LiveId" clId="{5643B068-A277-455B-BF14-B2AC90CC042F}" dt="2021-06-29T17:55:37.480" v="2421" actId="255"/>
        <pc:sldMkLst>
          <pc:docMk/>
          <pc:sldMk cId="1648112107" sldId="276"/>
        </pc:sldMkLst>
        <pc:spChg chg="mod">
          <ac:chgData name="amar bidwai" userId="dba3bbcff61e090f" providerId="LiveId" clId="{5643B068-A277-455B-BF14-B2AC90CC042F}" dt="2021-06-29T17:37:41.387" v="1897" actId="2711"/>
          <ac:spMkLst>
            <pc:docMk/>
            <pc:sldMk cId="1648112107" sldId="276"/>
            <ac:spMk id="3" creationId="{142CD150-2EAD-4124-A4B6-0D5352932664}"/>
          </ac:spMkLst>
        </pc:spChg>
        <pc:graphicFrameChg chg="mod modGraphic">
          <ac:chgData name="amar bidwai" userId="dba3bbcff61e090f" providerId="LiveId" clId="{5643B068-A277-455B-BF14-B2AC90CC042F}" dt="2021-06-29T17:55:37.480" v="2421" actId="255"/>
          <ac:graphicFrameMkLst>
            <pc:docMk/>
            <pc:sldMk cId="1648112107" sldId="276"/>
            <ac:graphicFrameMk id="8" creationId="{D9C6B1AE-FFFE-42F7-9554-0B6B0F618676}"/>
          </ac:graphicFrameMkLst>
        </pc:graphicFrameChg>
      </pc:sldChg>
      <pc:sldChg chg="add del">
        <pc:chgData name="amar bidwai" userId="dba3bbcff61e090f" providerId="LiveId" clId="{5643B068-A277-455B-BF14-B2AC90CC042F}" dt="2021-06-28T13:43:39.953" v="881" actId="2696"/>
        <pc:sldMkLst>
          <pc:docMk/>
          <pc:sldMk cId="3873465871" sldId="276"/>
        </pc:sldMkLst>
      </pc:sldChg>
      <pc:sldChg chg="add del">
        <pc:chgData name="amar bidwai" userId="dba3bbcff61e090f" providerId="LiveId" clId="{5643B068-A277-455B-BF14-B2AC90CC042F}" dt="2021-06-28T13:43:44.350" v="882" actId="2696"/>
        <pc:sldMkLst>
          <pc:docMk/>
          <pc:sldMk cId="118358636" sldId="277"/>
        </pc:sldMkLst>
      </pc:sldChg>
      <pc:sldChg chg="modSp add mod">
        <pc:chgData name="amar bidwai" userId="dba3bbcff61e090f" providerId="LiveId" clId="{5643B068-A277-455B-BF14-B2AC90CC042F}" dt="2021-06-29T18:07:53.982" v="3105" actId="113"/>
        <pc:sldMkLst>
          <pc:docMk/>
          <pc:sldMk cId="138128526" sldId="277"/>
        </pc:sldMkLst>
        <pc:spChg chg="mod">
          <ac:chgData name="amar bidwai" userId="dba3bbcff61e090f" providerId="LiveId" clId="{5643B068-A277-455B-BF14-B2AC90CC042F}" dt="2021-06-29T17:57:19.918" v="2446" actId="255"/>
          <ac:spMkLst>
            <pc:docMk/>
            <pc:sldMk cId="138128526" sldId="277"/>
            <ac:spMk id="3" creationId="{142CD150-2EAD-4124-A4B6-0D5352932664}"/>
          </ac:spMkLst>
        </pc:spChg>
        <pc:graphicFrameChg chg="mod modGraphic">
          <ac:chgData name="amar bidwai" userId="dba3bbcff61e090f" providerId="LiveId" clId="{5643B068-A277-455B-BF14-B2AC90CC042F}" dt="2021-06-29T18:07:53.982" v="3105" actId="113"/>
          <ac:graphicFrameMkLst>
            <pc:docMk/>
            <pc:sldMk cId="138128526" sldId="277"/>
            <ac:graphicFrameMk id="8" creationId="{D9C6B1AE-FFFE-42F7-9554-0B6B0F618676}"/>
          </ac:graphicFrameMkLst>
        </pc:graphicFrameChg>
      </pc:sldChg>
      <pc:sldChg chg="add del">
        <pc:chgData name="amar bidwai" userId="dba3bbcff61e090f" providerId="LiveId" clId="{5643B068-A277-455B-BF14-B2AC90CC042F}" dt="2021-06-28T13:43:51.246" v="884" actId="2696"/>
        <pc:sldMkLst>
          <pc:docMk/>
          <pc:sldMk cId="3315922706" sldId="278"/>
        </pc:sldMkLst>
      </pc:sldChg>
      <pc:sldChg chg="modSp add mod">
        <pc:chgData name="amar bidwai" userId="dba3bbcff61e090f" providerId="LiveId" clId="{5643B068-A277-455B-BF14-B2AC90CC042F}" dt="2021-06-29T18:40:53.216" v="3893" actId="20577"/>
        <pc:sldMkLst>
          <pc:docMk/>
          <pc:sldMk cId="3647036396" sldId="278"/>
        </pc:sldMkLst>
        <pc:spChg chg="mod">
          <ac:chgData name="amar bidwai" userId="dba3bbcff61e090f" providerId="LiveId" clId="{5643B068-A277-455B-BF14-B2AC90CC042F}" dt="2021-06-29T18:29:09.516" v="3266" actId="255"/>
          <ac:spMkLst>
            <pc:docMk/>
            <pc:sldMk cId="3647036396" sldId="278"/>
            <ac:spMk id="3" creationId="{142CD150-2EAD-4124-A4B6-0D5352932664}"/>
          </ac:spMkLst>
        </pc:spChg>
        <pc:graphicFrameChg chg="modGraphic">
          <ac:chgData name="amar bidwai" userId="dba3bbcff61e090f" providerId="LiveId" clId="{5643B068-A277-455B-BF14-B2AC90CC042F}" dt="2021-06-29T18:40:53.216" v="3893" actId="20577"/>
          <ac:graphicFrameMkLst>
            <pc:docMk/>
            <pc:sldMk cId="3647036396" sldId="278"/>
            <ac:graphicFrameMk id="8" creationId="{D9C6B1AE-FFFE-42F7-9554-0B6B0F618676}"/>
          </ac:graphicFrameMkLst>
        </pc:graphicFrameChg>
      </pc:sldChg>
      <pc:sldChg chg="add del">
        <pc:chgData name="amar bidwai" userId="dba3bbcff61e090f" providerId="LiveId" clId="{5643B068-A277-455B-BF14-B2AC90CC042F}" dt="2021-06-28T13:43:48.027" v="883" actId="2696"/>
        <pc:sldMkLst>
          <pc:docMk/>
          <pc:sldMk cId="1895127334" sldId="279"/>
        </pc:sldMkLst>
      </pc:sldChg>
      <pc:sldChg chg="modSp add mod">
        <pc:chgData name="amar bidwai" userId="dba3bbcff61e090f" providerId="LiveId" clId="{5643B068-A277-455B-BF14-B2AC90CC042F}" dt="2021-06-29T19:53:47.962" v="4843" actId="20577"/>
        <pc:sldMkLst>
          <pc:docMk/>
          <pc:sldMk cId="4148899565" sldId="279"/>
        </pc:sldMkLst>
        <pc:spChg chg="mod">
          <ac:chgData name="amar bidwai" userId="dba3bbcff61e090f" providerId="LiveId" clId="{5643B068-A277-455B-BF14-B2AC90CC042F}" dt="2021-06-29T19:12:59.781" v="4011" actId="255"/>
          <ac:spMkLst>
            <pc:docMk/>
            <pc:sldMk cId="4148899565" sldId="279"/>
            <ac:spMk id="3" creationId="{142CD150-2EAD-4124-A4B6-0D5352932664}"/>
          </ac:spMkLst>
        </pc:spChg>
        <pc:graphicFrameChg chg="mod modGraphic">
          <ac:chgData name="amar bidwai" userId="dba3bbcff61e090f" providerId="LiveId" clId="{5643B068-A277-455B-BF14-B2AC90CC042F}" dt="2021-06-29T19:53:47.962" v="4843" actId="20577"/>
          <ac:graphicFrameMkLst>
            <pc:docMk/>
            <pc:sldMk cId="4148899565" sldId="279"/>
            <ac:graphicFrameMk id="8" creationId="{D9C6B1AE-FFFE-42F7-9554-0B6B0F618676}"/>
          </ac:graphicFrameMkLst>
        </pc:graphicFrameChg>
      </pc:sldChg>
      <pc:sldChg chg="addSp modSp new del">
        <pc:chgData name="amar bidwai" userId="dba3bbcff61e090f" providerId="LiveId" clId="{5643B068-A277-455B-BF14-B2AC90CC042F}" dt="2021-07-01T18:36:53.223" v="10083" actId="47"/>
        <pc:sldMkLst>
          <pc:docMk/>
          <pc:sldMk cId="2506119670" sldId="280"/>
        </pc:sldMkLst>
        <pc:spChg chg="mod">
          <ac:chgData name="amar bidwai" userId="dba3bbcff61e090f" providerId="LiveId" clId="{5643B068-A277-455B-BF14-B2AC90CC042F}" dt="2021-06-29T18:58:21.762" v="3899" actId="1076"/>
          <ac:spMkLst>
            <pc:docMk/>
            <pc:sldMk cId="2506119670" sldId="280"/>
            <ac:spMk id="3" creationId="{80F6E8BE-C17E-4F7F-8DFB-EBAC538BED52}"/>
          </ac:spMkLst>
        </pc:spChg>
        <pc:spChg chg="mod">
          <ac:chgData name="amar bidwai" userId="dba3bbcff61e090f" providerId="LiveId" clId="{5643B068-A277-455B-BF14-B2AC90CC042F}" dt="2021-06-29T18:58:21.762" v="3899" actId="1076"/>
          <ac:spMkLst>
            <pc:docMk/>
            <pc:sldMk cId="2506119670" sldId="280"/>
            <ac:spMk id="4" creationId="{C688077E-13B8-4015-81ED-A2025375B037}"/>
          </ac:spMkLst>
        </pc:spChg>
        <pc:grpChg chg="add mod">
          <ac:chgData name="amar bidwai" userId="dba3bbcff61e090f" providerId="LiveId" clId="{5643B068-A277-455B-BF14-B2AC90CC042F}" dt="2021-06-29T18:58:21.762" v="3899" actId="1076"/>
          <ac:grpSpMkLst>
            <pc:docMk/>
            <pc:sldMk cId="2506119670" sldId="280"/>
            <ac:grpSpMk id="2" creationId="{0DF2DE86-8514-422B-92BF-A5E9A090CCCD}"/>
          </ac:grpSpMkLst>
        </pc:grpChg>
      </pc:sldChg>
      <pc:sldChg chg="add del">
        <pc:chgData name="amar bidwai" userId="dba3bbcff61e090f" providerId="LiveId" clId="{5643B068-A277-455B-BF14-B2AC90CC042F}" dt="2021-06-29T18:11:33.306" v="3109" actId="2696"/>
        <pc:sldMkLst>
          <pc:docMk/>
          <pc:sldMk cId="3673212789" sldId="284"/>
        </pc:sldMkLst>
      </pc:sldChg>
      <pc:sldChg chg="addSp delSp modSp add mod">
        <pc:chgData name="amar bidwai" userId="dba3bbcff61e090f" providerId="LiveId" clId="{5643B068-A277-455B-BF14-B2AC90CC042F}" dt="2021-06-29T18:58:02.787" v="3897" actId="14100"/>
        <pc:sldMkLst>
          <pc:docMk/>
          <pc:sldMk cId="3980437765" sldId="285"/>
        </pc:sldMkLst>
        <pc:spChg chg="mod">
          <ac:chgData name="amar bidwai" userId="dba3bbcff61e090f" providerId="LiveId" clId="{5643B068-A277-455B-BF14-B2AC90CC042F}" dt="2021-06-29T18:11:53.781" v="3112" actId="1076"/>
          <ac:spMkLst>
            <pc:docMk/>
            <pc:sldMk cId="3980437765" sldId="285"/>
            <ac:spMk id="2" creationId="{096F7EA7-DFFB-40E4-87D8-1C8AF2E5E4B4}"/>
          </ac:spMkLst>
        </pc:spChg>
        <pc:spChg chg="mod">
          <ac:chgData name="amar bidwai" userId="dba3bbcff61e090f" providerId="LiveId" clId="{5643B068-A277-455B-BF14-B2AC90CC042F}" dt="2021-06-29T18:11:53.781" v="3112" actId="1076"/>
          <ac:spMkLst>
            <pc:docMk/>
            <pc:sldMk cId="3980437765" sldId="285"/>
            <ac:spMk id="4" creationId="{673714BC-1D6D-47E8-BDBC-A4EE1D7C9B24}"/>
          </ac:spMkLst>
        </pc:spChg>
        <pc:spChg chg="mod">
          <ac:chgData name="amar bidwai" userId="dba3bbcff61e090f" providerId="LiveId" clId="{5643B068-A277-455B-BF14-B2AC90CC042F}" dt="2021-06-29T18:11:53.781" v="3112" actId="1076"/>
          <ac:spMkLst>
            <pc:docMk/>
            <pc:sldMk cId="3980437765" sldId="285"/>
            <ac:spMk id="8" creationId="{0A4D9DDB-2A97-4029-B998-D7B68279E0B5}"/>
          </ac:spMkLst>
        </pc:spChg>
        <pc:spChg chg="mod">
          <ac:chgData name="amar bidwai" userId="dba3bbcff61e090f" providerId="LiveId" clId="{5643B068-A277-455B-BF14-B2AC90CC042F}" dt="2021-06-29T18:11:53.781" v="3112" actId="1076"/>
          <ac:spMkLst>
            <pc:docMk/>
            <pc:sldMk cId="3980437765" sldId="285"/>
            <ac:spMk id="9" creationId="{E819C346-A84C-409C-8019-90061AFEE009}"/>
          </ac:spMkLst>
        </pc:spChg>
        <pc:spChg chg="mod">
          <ac:chgData name="amar bidwai" userId="dba3bbcff61e090f" providerId="LiveId" clId="{5643B068-A277-455B-BF14-B2AC90CC042F}" dt="2021-06-29T18:11:53.781" v="3112" actId="1076"/>
          <ac:spMkLst>
            <pc:docMk/>
            <pc:sldMk cId="3980437765" sldId="285"/>
            <ac:spMk id="10" creationId="{191C88F5-CC9B-4459-9A9D-DAA16113D6D5}"/>
          </ac:spMkLst>
        </pc:spChg>
        <pc:spChg chg="mod">
          <ac:chgData name="amar bidwai" userId="dba3bbcff61e090f" providerId="LiveId" clId="{5643B068-A277-455B-BF14-B2AC90CC042F}" dt="2021-06-29T18:11:53.781" v="3112" actId="1076"/>
          <ac:spMkLst>
            <pc:docMk/>
            <pc:sldMk cId="3980437765" sldId="285"/>
            <ac:spMk id="11" creationId="{0F8EAC3E-FE6B-4AC8-B472-C5E43CE9FEFF}"/>
          </ac:spMkLst>
        </pc:spChg>
        <pc:spChg chg="mod">
          <ac:chgData name="amar bidwai" userId="dba3bbcff61e090f" providerId="LiveId" clId="{5643B068-A277-455B-BF14-B2AC90CC042F}" dt="2021-06-29T18:11:53.781" v="3112" actId="1076"/>
          <ac:spMkLst>
            <pc:docMk/>
            <pc:sldMk cId="3980437765" sldId="285"/>
            <ac:spMk id="12" creationId="{CDB9360A-BA30-48B9-B671-2A36CE4D3A22}"/>
          </ac:spMkLst>
        </pc:spChg>
        <pc:spChg chg="del">
          <ac:chgData name="amar bidwai" userId="dba3bbcff61e090f" providerId="LiveId" clId="{5643B068-A277-455B-BF14-B2AC90CC042F}" dt="2021-06-29T18:11:49.918" v="3111" actId="21"/>
          <ac:spMkLst>
            <pc:docMk/>
            <pc:sldMk cId="3980437765" sldId="285"/>
            <ac:spMk id="13" creationId="{416E22B5-F4DA-4B32-AF90-F591A9A60A83}"/>
          </ac:spMkLst>
        </pc:spChg>
        <pc:spChg chg="mod">
          <ac:chgData name="amar bidwai" userId="dba3bbcff61e090f" providerId="LiveId" clId="{5643B068-A277-455B-BF14-B2AC90CC042F}" dt="2021-06-29T18:11:53.781" v="3112" actId="1076"/>
          <ac:spMkLst>
            <pc:docMk/>
            <pc:sldMk cId="3980437765" sldId="285"/>
            <ac:spMk id="14" creationId="{D2C41497-3ADA-4AA9-8324-900E2841F178}"/>
          </ac:spMkLst>
        </pc:spChg>
        <pc:spChg chg="mod">
          <ac:chgData name="amar bidwai" userId="dba3bbcff61e090f" providerId="LiveId" clId="{5643B068-A277-455B-BF14-B2AC90CC042F}" dt="2021-06-29T18:11:53.781" v="3112" actId="1076"/>
          <ac:spMkLst>
            <pc:docMk/>
            <pc:sldMk cId="3980437765" sldId="285"/>
            <ac:spMk id="15" creationId="{A93E1BB8-C8C5-4EF8-B846-6D5E1A1BC35F}"/>
          </ac:spMkLst>
        </pc:spChg>
        <pc:spChg chg="mod">
          <ac:chgData name="amar bidwai" userId="dba3bbcff61e090f" providerId="LiveId" clId="{5643B068-A277-455B-BF14-B2AC90CC042F}" dt="2021-06-29T18:11:53.781" v="3112" actId="1076"/>
          <ac:spMkLst>
            <pc:docMk/>
            <pc:sldMk cId="3980437765" sldId="285"/>
            <ac:spMk id="16" creationId="{5BC30E7C-5C96-4416-A4EC-46663B83EDE4}"/>
          </ac:spMkLst>
        </pc:spChg>
        <pc:spChg chg="mod">
          <ac:chgData name="amar bidwai" userId="dba3bbcff61e090f" providerId="LiveId" clId="{5643B068-A277-455B-BF14-B2AC90CC042F}" dt="2021-06-29T18:11:53.781" v="3112" actId="1076"/>
          <ac:spMkLst>
            <pc:docMk/>
            <pc:sldMk cId="3980437765" sldId="285"/>
            <ac:spMk id="17" creationId="{FFB2F49C-CAAC-49C0-9DAB-BA185649FBDC}"/>
          </ac:spMkLst>
        </pc:spChg>
        <pc:spChg chg="mod">
          <ac:chgData name="amar bidwai" userId="dba3bbcff61e090f" providerId="LiveId" clId="{5643B068-A277-455B-BF14-B2AC90CC042F}" dt="2021-06-29T18:11:53.781" v="3112" actId="1076"/>
          <ac:spMkLst>
            <pc:docMk/>
            <pc:sldMk cId="3980437765" sldId="285"/>
            <ac:spMk id="21" creationId="{24A8F3DC-D1FA-49B5-AE50-458D87DB47F2}"/>
          </ac:spMkLst>
        </pc:spChg>
        <pc:spChg chg="mod">
          <ac:chgData name="amar bidwai" userId="dba3bbcff61e090f" providerId="LiveId" clId="{5643B068-A277-455B-BF14-B2AC90CC042F}" dt="2021-06-29T18:11:53.781" v="3112" actId="1076"/>
          <ac:spMkLst>
            <pc:docMk/>
            <pc:sldMk cId="3980437765" sldId="285"/>
            <ac:spMk id="22" creationId="{750E0D5B-32E7-45B7-8417-3D2C7694985A}"/>
          </ac:spMkLst>
        </pc:spChg>
        <pc:spChg chg="add mod">
          <ac:chgData name="amar bidwai" userId="dba3bbcff61e090f" providerId="LiveId" clId="{5643B068-A277-455B-BF14-B2AC90CC042F}" dt="2021-06-29T18:14:10.583" v="3127" actId="207"/>
          <ac:spMkLst>
            <pc:docMk/>
            <pc:sldMk cId="3980437765" sldId="285"/>
            <ac:spMk id="23" creationId="{DF4E2E7D-83DE-4508-AC56-8E5513148E06}"/>
          </ac:spMkLst>
        </pc:spChg>
        <pc:spChg chg="mod">
          <ac:chgData name="amar bidwai" userId="dba3bbcff61e090f" providerId="LiveId" clId="{5643B068-A277-455B-BF14-B2AC90CC042F}" dt="2021-06-29T18:11:53.781" v="3112" actId="1076"/>
          <ac:spMkLst>
            <pc:docMk/>
            <pc:sldMk cId="3980437765" sldId="285"/>
            <ac:spMk id="24" creationId="{0274503B-5122-4623-AB9F-1245C2B01E9D}"/>
          </ac:spMkLst>
        </pc:spChg>
        <pc:spChg chg="add mod">
          <ac:chgData name="amar bidwai" userId="dba3bbcff61e090f" providerId="LiveId" clId="{5643B068-A277-455B-BF14-B2AC90CC042F}" dt="2021-06-29T18:15:30.919" v="3166" actId="255"/>
          <ac:spMkLst>
            <pc:docMk/>
            <pc:sldMk cId="3980437765" sldId="285"/>
            <ac:spMk id="25" creationId="{AE2312A5-951C-4DF5-AF1D-D30D24409EF6}"/>
          </ac:spMkLst>
        </pc:spChg>
        <pc:spChg chg="add mod">
          <ac:chgData name="amar bidwai" userId="dba3bbcff61e090f" providerId="LiveId" clId="{5643B068-A277-455B-BF14-B2AC90CC042F}" dt="2021-06-29T18:26:21.251" v="3238" actId="120"/>
          <ac:spMkLst>
            <pc:docMk/>
            <pc:sldMk cId="3980437765" sldId="285"/>
            <ac:spMk id="28" creationId="{11CE4C99-A2E4-4C83-B332-0C0F317224F9}"/>
          </ac:spMkLst>
        </pc:spChg>
        <pc:spChg chg="mod">
          <ac:chgData name="amar bidwai" userId="dba3bbcff61e090f" providerId="LiveId" clId="{5643B068-A277-455B-BF14-B2AC90CC042F}" dt="2021-06-29T18:11:53.781" v="3112" actId="1076"/>
          <ac:spMkLst>
            <pc:docMk/>
            <pc:sldMk cId="3980437765" sldId="285"/>
            <ac:spMk id="66" creationId="{937A599E-1C3F-49D9-8D7B-8EAE63CCB712}"/>
          </ac:spMkLst>
        </pc:spChg>
        <pc:spChg chg="mod">
          <ac:chgData name="amar bidwai" userId="dba3bbcff61e090f" providerId="LiveId" clId="{5643B068-A277-455B-BF14-B2AC90CC042F}" dt="2021-06-29T18:11:53.781" v="3112" actId="1076"/>
          <ac:spMkLst>
            <pc:docMk/>
            <pc:sldMk cId="3980437765" sldId="285"/>
            <ac:spMk id="67" creationId="{6831C2E5-3D29-449F-BA5C-32EFE486EF15}"/>
          </ac:spMkLst>
        </pc:spChg>
        <pc:spChg chg="mod">
          <ac:chgData name="amar bidwai" userId="dba3bbcff61e090f" providerId="LiveId" clId="{5643B068-A277-455B-BF14-B2AC90CC042F}" dt="2021-06-29T18:11:53.781" v="3112" actId="1076"/>
          <ac:spMkLst>
            <pc:docMk/>
            <pc:sldMk cId="3980437765" sldId="285"/>
            <ac:spMk id="72" creationId="{F9F599E6-86AE-4B41-BC36-8002888C50B5}"/>
          </ac:spMkLst>
        </pc:spChg>
        <pc:spChg chg="mod">
          <ac:chgData name="amar bidwai" userId="dba3bbcff61e090f" providerId="LiveId" clId="{5643B068-A277-455B-BF14-B2AC90CC042F}" dt="2021-06-29T18:11:53.781" v="3112" actId="1076"/>
          <ac:spMkLst>
            <pc:docMk/>
            <pc:sldMk cId="3980437765" sldId="285"/>
            <ac:spMk id="73" creationId="{E1332D08-1F40-4CC7-8BCA-68D3DC5E6DB8}"/>
          </ac:spMkLst>
        </pc:spChg>
        <pc:spChg chg="mod">
          <ac:chgData name="amar bidwai" userId="dba3bbcff61e090f" providerId="LiveId" clId="{5643B068-A277-455B-BF14-B2AC90CC042F}" dt="2021-06-29T18:11:53.781" v="3112" actId="1076"/>
          <ac:spMkLst>
            <pc:docMk/>
            <pc:sldMk cId="3980437765" sldId="285"/>
            <ac:spMk id="75" creationId="{D996E70A-86BD-46A8-899B-A55834A42F2F}"/>
          </ac:spMkLst>
        </pc:spChg>
        <pc:spChg chg="mod">
          <ac:chgData name="amar bidwai" userId="dba3bbcff61e090f" providerId="LiveId" clId="{5643B068-A277-455B-BF14-B2AC90CC042F}" dt="2021-06-29T18:11:53.781" v="3112" actId="1076"/>
          <ac:spMkLst>
            <pc:docMk/>
            <pc:sldMk cId="3980437765" sldId="285"/>
            <ac:spMk id="76" creationId="{9879E702-100F-49F1-9D79-29CAA7D06576}"/>
          </ac:spMkLst>
        </pc:spChg>
        <pc:spChg chg="mod">
          <ac:chgData name="amar bidwai" userId="dba3bbcff61e090f" providerId="LiveId" clId="{5643B068-A277-455B-BF14-B2AC90CC042F}" dt="2021-06-29T18:11:53.781" v="3112" actId="1076"/>
          <ac:spMkLst>
            <pc:docMk/>
            <pc:sldMk cId="3980437765" sldId="285"/>
            <ac:spMk id="78" creationId="{9D683C2B-0854-4DB1-BB80-EFBFAF984346}"/>
          </ac:spMkLst>
        </pc:spChg>
        <pc:spChg chg="mod">
          <ac:chgData name="amar bidwai" userId="dba3bbcff61e090f" providerId="LiveId" clId="{5643B068-A277-455B-BF14-B2AC90CC042F}" dt="2021-06-29T18:11:53.781" v="3112" actId="1076"/>
          <ac:spMkLst>
            <pc:docMk/>
            <pc:sldMk cId="3980437765" sldId="285"/>
            <ac:spMk id="79" creationId="{7CDEE80E-DD26-44BB-AFC3-1DB8F5430D75}"/>
          </ac:spMkLst>
        </pc:spChg>
        <pc:spChg chg="mod">
          <ac:chgData name="amar bidwai" userId="dba3bbcff61e090f" providerId="LiveId" clId="{5643B068-A277-455B-BF14-B2AC90CC042F}" dt="2021-06-29T18:13:11.085" v="3124" actId="1076"/>
          <ac:spMkLst>
            <pc:docMk/>
            <pc:sldMk cId="3980437765" sldId="285"/>
            <ac:spMk id="83" creationId="{EC99197A-1F6B-4498-BD1A-1E735D7E4EB6}"/>
          </ac:spMkLst>
        </pc:spChg>
        <pc:spChg chg="mod">
          <ac:chgData name="amar bidwai" userId="dba3bbcff61e090f" providerId="LiveId" clId="{5643B068-A277-455B-BF14-B2AC90CC042F}" dt="2021-06-29T18:13:11.085" v="3124" actId="1076"/>
          <ac:spMkLst>
            <pc:docMk/>
            <pc:sldMk cId="3980437765" sldId="285"/>
            <ac:spMk id="84" creationId="{F9C80C8E-5A49-482B-8FB1-2FEACFCA5ACA}"/>
          </ac:spMkLst>
        </pc:spChg>
        <pc:grpChg chg="mod">
          <ac:chgData name="amar bidwai" userId="dba3bbcff61e090f" providerId="LiveId" clId="{5643B068-A277-455B-BF14-B2AC90CC042F}" dt="2021-06-29T18:11:53.781" v="3112" actId="1076"/>
          <ac:grpSpMkLst>
            <pc:docMk/>
            <pc:sldMk cId="3980437765" sldId="285"/>
            <ac:grpSpMk id="3" creationId="{5F6FE9F3-136B-4F29-A889-4AAB396D1E1F}"/>
          </ac:grpSpMkLst>
        </pc:grpChg>
        <pc:grpChg chg="mod">
          <ac:chgData name="amar bidwai" userId="dba3bbcff61e090f" providerId="LiveId" clId="{5643B068-A277-455B-BF14-B2AC90CC042F}" dt="2021-06-29T18:11:53.781" v="3112" actId="1076"/>
          <ac:grpSpMkLst>
            <pc:docMk/>
            <pc:sldMk cId="3980437765" sldId="285"/>
            <ac:grpSpMk id="5" creationId="{4F978E2A-B2C5-420B-945F-A53B8B5E9206}"/>
          </ac:grpSpMkLst>
        </pc:grpChg>
        <pc:grpChg chg="mod">
          <ac:chgData name="amar bidwai" userId="dba3bbcff61e090f" providerId="LiveId" clId="{5643B068-A277-455B-BF14-B2AC90CC042F}" dt="2021-06-29T18:11:53.781" v="3112" actId="1076"/>
          <ac:grpSpMkLst>
            <pc:docMk/>
            <pc:sldMk cId="3980437765" sldId="285"/>
            <ac:grpSpMk id="6" creationId="{1DCE930A-08F2-4BA3-86B8-09331FBF8E51}"/>
          </ac:grpSpMkLst>
        </pc:grpChg>
        <pc:grpChg chg="mod">
          <ac:chgData name="amar bidwai" userId="dba3bbcff61e090f" providerId="LiveId" clId="{5643B068-A277-455B-BF14-B2AC90CC042F}" dt="2021-06-29T18:11:53.781" v="3112" actId="1076"/>
          <ac:grpSpMkLst>
            <pc:docMk/>
            <pc:sldMk cId="3980437765" sldId="285"/>
            <ac:grpSpMk id="7" creationId="{673B93D2-B665-4D4B-BEDB-506562677629}"/>
          </ac:grpSpMkLst>
        </pc:grpChg>
        <pc:grpChg chg="mod">
          <ac:chgData name="amar bidwai" userId="dba3bbcff61e090f" providerId="LiveId" clId="{5643B068-A277-455B-BF14-B2AC90CC042F}" dt="2021-06-29T18:11:53.781" v="3112" actId="1076"/>
          <ac:grpSpMkLst>
            <pc:docMk/>
            <pc:sldMk cId="3980437765" sldId="285"/>
            <ac:grpSpMk id="18" creationId="{C89C1108-D823-4A25-B6E8-ADDAAB804C68}"/>
          </ac:grpSpMkLst>
        </pc:grpChg>
        <pc:grpChg chg="mod">
          <ac:chgData name="amar bidwai" userId="dba3bbcff61e090f" providerId="LiveId" clId="{5643B068-A277-455B-BF14-B2AC90CC042F}" dt="2021-06-29T18:11:53.781" v="3112" actId="1076"/>
          <ac:grpSpMkLst>
            <pc:docMk/>
            <pc:sldMk cId="3980437765" sldId="285"/>
            <ac:grpSpMk id="19" creationId="{57233790-1B6D-4875-B97A-E9994CC2D151}"/>
          </ac:grpSpMkLst>
        </pc:grpChg>
        <pc:grpChg chg="mod">
          <ac:chgData name="amar bidwai" userId="dba3bbcff61e090f" providerId="LiveId" clId="{5643B068-A277-455B-BF14-B2AC90CC042F}" dt="2021-06-29T18:11:53.781" v="3112" actId="1076"/>
          <ac:grpSpMkLst>
            <pc:docMk/>
            <pc:sldMk cId="3980437765" sldId="285"/>
            <ac:grpSpMk id="33" creationId="{31FD8C54-4C3F-44EA-9673-BD480EC120A6}"/>
          </ac:grpSpMkLst>
        </pc:grpChg>
        <pc:grpChg chg="del">
          <ac:chgData name="amar bidwai" userId="dba3bbcff61e090f" providerId="LiveId" clId="{5643B068-A277-455B-BF14-B2AC90CC042F}" dt="2021-06-29T18:12:53.262" v="3122" actId="21"/>
          <ac:grpSpMkLst>
            <pc:docMk/>
            <pc:sldMk cId="3980437765" sldId="285"/>
            <ac:grpSpMk id="34" creationId="{7CF34645-10AF-4AB4-83EA-BF059F6BEB4D}"/>
          </ac:grpSpMkLst>
        </pc:grpChg>
        <pc:grpChg chg="del mod">
          <ac:chgData name="amar bidwai" userId="dba3bbcff61e090f" providerId="LiveId" clId="{5643B068-A277-455B-BF14-B2AC90CC042F}" dt="2021-06-29T18:11:57.535" v="3113" actId="21"/>
          <ac:grpSpMkLst>
            <pc:docMk/>
            <pc:sldMk cId="3980437765" sldId="285"/>
            <ac:grpSpMk id="44" creationId="{96681360-99F0-411F-872E-D08276548030}"/>
          </ac:grpSpMkLst>
        </pc:grpChg>
        <pc:grpChg chg="mod">
          <ac:chgData name="amar bidwai" userId="dba3bbcff61e090f" providerId="LiveId" clId="{5643B068-A277-455B-BF14-B2AC90CC042F}" dt="2021-06-29T18:11:53.781" v="3112" actId="1076"/>
          <ac:grpSpMkLst>
            <pc:docMk/>
            <pc:sldMk cId="3980437765" sldId="285"/>
            <ac:grpSpMk id="69" creationId="{6648EF4C-43CD-4198-B785-FE90BCC4C014}"/>
          </ac:grpSpMkLst>
        </pc:grpChg>
        <pc:grpChg chg="mod">
          <ac:chgData name="amar bidwai" userId="dba3bbcff61e090f" providerId="LiveId" clId="{5643B068-A277-455B-BF14-B2AC90CC042F}" dt="2021-06-29T18:11:53.781" v="3112" actId="1076"/>
          <ac:grpSpMkLst>
            <pc:docMk/>
            <pc:sldMk cId="3980437765" sldId="285"/>
            <ac:grpSpMk id="71" creationId="{8CC0C473-AA14-4231-9540-A8C8ED2E9DBA}"/>
          </ac:grpSpMkLst>
        </pc:grpChg>
        <pc:grpChg chg="mod">
          <ac:chgData name="amar bidwai" userId="dba3bbcff61e090f" providerId="LiveId" clId="{5643B068-A277-455B-BF14-B2AC90CC042F}" dt="2021-06-29T18:11:53.781" v="3112" actId="1076"/>
          <ac:grpSpMkLst>
            <pc:docMk/>
            <pc:sldMk cId="3980437765" sldId="285"/>
            <ac:grpSpMk id="74" creationId="{AFCE1AAA-A2FB-4541-9212-AB9ECB76A884}"/>
          </ac:grpSpMkLst>
        </pc:grpChg>
        <pc:grpChg chg="mod">
          <ac:chgData name="amar bidwai" userId="dba3bbcff61e090f" providerId="LiveId" clId="{5643B068-A277-455B-BF14-B2AC90CC042F}" dt="2021-06-29T18:11:53.781" v="3112" actId="1076"/>
          <ac:grpSpMkLst>
            <pc:docMk/>
            <pc:sldMk cId="3980437765" sldId="285"/>
            <ac:grpSpMk id="77" creationId="{9BDD2E8E-80FE-4EF1-A6EA-68EEB6E069F7}"/>
          </ac:grpSpMkLst>
        </pc:grpChg>
        <pc:grpChg chg="add del mod">
          <ac:chgData name="amar bidwai" userId="dba3bbcff61e090f" providerId="LiveId" clId="{5643B068-A277-455B-BF14-B2AC90CC042F}" dt="2021-06-29T18:13:11.085" v="3124" actId="1076"/>
          <ac:grpSpMkLst>
            <pc:docMk/>
            <pc:sldMk cId="3980437765" sldId="285"/>
            <ac:grpSpMk id="82" creationId="{714A87C3-3EFB-4722-BF0D-17138DEB6B2B}"/>
          </ac:grpSpMkLst>
        </pc:grpChg>
        <pc:picChg chg="mod">
          <ac:chgData name="amar bidwai" userId="dba3bbcff61e090f" providerId="LiveId" clId="{5643B068-A277-455B-BF14-B2AC90CC042F}" dt="2021-06-29T18:11:53.781" v="3112" actId="1076"/>
          <ac:picMkLst>
            <pc:docMk/>
            <pc:sldMk cId="3980437765" sldId="285"/>
            <ac:picMk id="20" creationId="{8C8DE8F7-2FCB-4D09-91D1-83DA72367DA5}"/>
          </ac:picMkLst>
        </pc:picChg>
        <pc:picChg chg="add del mod">
          <ac:chgData name="amar bidwai" userId="dba3bbcff61e090f" providerId="LiveId" clId="{5643B068-A277-455B-BF14-B2AC90CC042F}" dt="2021-06-29T18:57:12.788" v="3894" actId="21"/>
          <ac:picMkLst>
            <pc:docMk/>
            <pc:sldMk cId="3980437765" sldId="285"/>
            <ac:picMk id="27" creationId="{42FC86C1-1612-41AB-BD7A-3B745844D4DF}"/>
          </ac:picMkLst>
        </pc:picChg>
        <pc:picChg chg="add mod">
          <ac:chgData name="amar bidwai" userId="dba3bbcff61e090f" providerId="LiveId" clId="{5643B068-A277-455B-BF14-B2AC90CC042F}" dt="2021-06-29T18:58:02.787" v="3897" actId="14100"/>
          <ac:picMkLst>
            <pc:docMk/>
            <pc:sldMk cId="3980437765" sldId="285"/>
            <ac:picMk id="30" creationId="{43FA0CBD-32C2-46B7-B4BC-65FE14678D33}"/>
          </ac:picMkLst>
        </pc:picChg>
        <pc:picChg chg="del">
          <ac:chgData name="amar bidwai" userId="dba3bbcff61e090f" providerId="LiveId" clId="{5643B068-A277-455B-BF14-B2AC90CC042F}" dt="2021-06-29T18:12:07.157" v="3116" actId="21"/>
          <ac:picMkLst>
            <pc:docMk/>
            <pc:sldMk cId="3980437765" sldId="285"/>
            <ac:picMk id="47" creationId="{00000000-0000-0000-0000-000000000000}"/>
          </ac:picMkLst>
        </pc:picChg>
        <pc:picChg chg="del">
          <ac:chgData name="amar bidwai" userId="dba3bbcff61e090f" providerId="LiveId" clId="{5643B068-A277-455B-BF14-B2AC90CC042F}" dt="2021-06-29T18:12:10.240" v="3117" actId="21"/>
          <ac:picMkLst>
            <pc:docMk/>
            <pc:sldMk cId="3980437765" sldId="285"/>
            <ac:picMk id="48" creationId="{00000000-0000-0000-0000-000000000000}"/>
          </ac:picMkLst>
        </pc:picChg>
        <pc:picChg chg="del">
          <ac:chgData name="amar bidwai" userId="dba3bbcff61e090f" providerId="LiveId" clId="{5643B068-A277-455B-BF14-B2AC90CC042F}" dt="2021-06-29T18:12:04.416" v="3115" actId="21"/>
          <ac:picMkLst>
            <pc:docMk/>
            <pc:sldMk cId="3980437765" sldId="285"/>
            <ac:picMk id="50" creationId="{00000000-0000-0000-0000-000000000000}"/>
          </ac:picMkLst>
        </pc:picChg>
        <pc:picChg chg="del">
          <ac:chgData name="amar bidwai" userId="dba3bbcff61e090f" providerId="LiveId" clId="{5643B068-A277-455B-BF14-B2AC90CC042F}" dt="2021-06-29T18:12:00.997" v="3114" actId="21"/>
          <ac:picMkLst>
            <pc:docMk/>
            <pc:sldMk cId="3980437765" sldId="285"/>
            <ac:picMk id="65" creationId="{00000000-0000-0000-0000-000000000000}"/>
          </ac:picMkLst>
        </pc:picChg>
      </pc:sldChg>
      <pc:sldChg chg="addSp delSp modSp new mod">
        <pc:chgData name="amar bidwai" userId="dba3bbcff61e090f" providerId="LiveId" clId="{5643B068-A277-455B-BF14-B2AC90CC042F}" dt="2021-06-30T11:40:50.518" v="5261" actId="1076"/>
        <pc:sldMkLst>
          <pc:docMk/>
          <pc:sldMk cId="38658305" sldId="286"/>
        </pc:sldMkLst>
        <pc:spChg chg="mod">
          <ac:chgData name="amar bidwai" userId="dba3bbcff61e090f" providerId="LiveId" clId="{5643B068-A277-455B-BF14-B2AC90CC042F}" dt="2021-06-29T18:58:38.783" v="3901" actId="1076"/>
          <ac:spMkLst>
            <pc:docMk/>
            <pc:sldMk cId="38658305" sldId="286"/>
            <ac:spMk id="3" creationId="{AFFA941E-DF80-4099-A7E5-1F29CE8F7559}"/>
          </ac:spMkLst>
        </pc:spChg>
        <pc:spChg chg="mod">
          <ac:chgData name="amar bidwai" userId="dba3bbcff61e090f" providerId="LiveId" clId="{5643B068-A277-455B-BF14-B2AC90CC042F}" dt="2021-06-29T18:58:38.783" v="3901" actId="1076"/>
          <ac:spMkLst>
            <pc:docMk/>
            <pc:sldMk cId="38658305" sldId="286"/>
            <ac:spMk id="4" creationId="{21937FF1-7506-4358-A863-EA7AE3D44D1A}"/>
          </ac:spMkLst>
        </pc:spChg>
        <pc:spChg chg="add del">
          <ac:chgData name="amar bidwai" userId="dba3bbcff61e090f" providerId="LiveId" clId="{5643B068-A277-455B-BF14-B2AC90CC042F}" dt="2021-06-29T19:01:09.783" v="3910" actId="21"/>
          <ac:spMkLst>
            <pc:docMk/>
            <pc:sldMk cId="38658305" sldId="286"/>
            <ac:spMk id="9" creationId="{B2E7E536-9750-4F6E-8792-9C752247CE39}"/>
          </ac:spMkLst>
        </pc:spChg>
        <pc:spChg chg="add del mod">
          <ac:chgData name="amar bidwai" userId="dba3bbcff61e090f" providerId="LiveId" clId="{5643B068-A277-455B-BF14-B2AC90CC042F}" dt="2021-06-29T19:02:24.016" v="3920" actId="11529"/>
          <ac:spMkLst>
            <pc:docMk/>
            <pc:sldMk cId="38658305" sldId="286"/>
            <ac:spMk id="10" creationId="{C38799EF-09B1-4BFB-A422-6CD0BEEA6D7E}"/>
          </ac:spMkLst>
        </pc:spChg>
        <pc:spChg chg="add mod">
          <ac:chgData name="amar bidwai" userId="dba3bbcff61e090f" providerId="LiveId" clId="{5643B068-A277-455B-BF14-B2AC90CC042F}" dt="2021-06-30T11:40:46.587" v="5260" actId="1076"/>
          <ac:spMkLst>
            <pc:docMk/>
            <pc:sldMk cId="38658305" sldId="286"/>
            <ac:spMk id="11" creationId="{E3C917C1-D1CE-43E7-B02E-999542C5FB72}"/>
          </ac:spMkLst>
        </pc:spChg>
        <pc:spChg chg="add mod">
          <ac:chgData name="amar bidwai" userId="dba3bbcff61e090f" providerId="LiveId" clId="{5643B068-A277-455B-BF14-B2AC90CC042F}" dt="2021-06-29T19:04:39.339" v="3929" actId="13822"/>
          <ac:spMkLst>
            <pc:docMk/>
            <pc:sldMk cId="38658305" sldId="286"/>
            <ac:spMk id="14" creationId="{994AAB63-E29E-4598-BFE9-BA7C7D21138B}"/>
          </ac:spMkLst>
        </pc:spChg>
        <pc:spChg chg="add mod">
          <ac:chgData name="amar bidwai" userId="dba3bbcff61e090f" providerId="LiveId" clId="{5643B068-A277-455B-BF14-B2AC90CC042F}" dt="2021-06-29T19:06:13.958" v="3974" actId="2711"/>
          <ac:spMkLst>
            <pc:docMk/>
            <pc:sldMk cId="38658305" sldId="286"/>
            <ac:spMk id="15" creationId="{C48644BB-6664-453E-87CB-51F8678FC335}"/>
          </ac:spMkLst>
        </pc:spChg>
        <pc:spChg chg="add mod">
          <ac:chgData name="amar bidwai" userId="dba3bbcff61e090f" providerId="LiveId" clId="{5643B068-A277-455B-BF14-B2AC90CC042F}" dt="2021-06-29T19:07:09.010" v="3979" actId="255"/>
          <ac:spMkLst>
            <pc:docMk/>
            <pc:sldMk cId="38658305" sldId="286"/>
            <ac:spMk id="16" creationId="{6ACBFA3B-CADE-4136-BD39-0363816726A8}"/>
          </ac:spMkLst>
        </pc:spChg>
        <pc:grpChg chg="add mod">
          <ac:chgData name="amar bidwai" userId="dba3bbcff61e090f" providerId="LiveId" clId="{5643B068-A277-455B-BF14-B2AC90CC042F}" dt="2021-06-29T18:58:38.783" v="3901" actId="1076"/>
          <ac:grpSpMkLst>
            <pc:docMk/>
            <pc:sldMk cId="38658305" sldId="286"/>
            <ac:grpSpMk id="2" creationId="{1ED8114A-C1E8-4611-9F5E-D654885B34C8}"/>
          </ac:grpSpMkLst>
        </pc:grpChg>
        <pc:picChg chg="add del mod">
          <ac:chgData name="amar bidwai" userId="dba3bbcff61e090f" providerId="LiveId" clId="{5643B068-A277-455B-BF14-B2AC90CC042F}" dt="2021-06-29T18:59:38.522" v="3903" actId="21"/>
          <ac:picMkLst>
            <pc:docMk/>
            <pc:sldMk cId="38658305" sldId="286"/>
            <ac:picMk id="6" creationId="{0A1C38E2-95D5-45D5-BAF3-8F06ADD318FD}"/>
          </ac:picMkLst>
        </pc:picChg>
        <pc:picChg chg="add mod">
          <ac:chgData name="amar bidwai" userId="dba3bbcff61e090f" providerId="LiveId" clId="{5643B068-A277-455B-BF14-B2AC90CC042F}" dt="2021-06-30T11:40:50.518" v="5261" actId="1076"/>
          <ac:picMkLst>
            <pc:docMk/>
            <pc:sldMk cId="38658305" sldId="286"/>
            <ac:picMk id="8" creationId="{90F863B4-6CBD-453B-B9B6-C6CBE10C01D0}"/>
          </ac:picMkLst>
        </pc:picChg>
        <pc:cxnChg chg="add mod">
          <ac:chgData name="amar bidwai" userId="dba3bbcff61e090f" providerId="LiveId" clId="{5643B068-A277-455B-BF14-B2AC90CC042F}" dt="2021-06-29T19:04:09.842" v="3927" actId="13822"/>
          <ac:cxnSpMkLst>
            <pc:docMk/>
            <pc:sldMk cId="38658305" sldId="286"/>
            <ac:cxnSpMk id="13" creationId="{F0253AD1-C734-4736-885E-C99451ECEB81}"/>
          </ac:cxnSpMkLst>
        </pc:cxnChg>
      </pc:sldChg>
      <pc:sldChg chg="modSp add mod">
        <pc:chgData name="amar bidwai" userId="dba3bbcff61e090f" providerId="LiveId" clId="{5643B068-A277-455B-BF14-B2AC90CC042F}" dt="2021-06-29T19:57:54.702" v="5142" actId="255"/>
        <pc:sldMkLst>
          <pc:docMk/>
          <pc:sldMk cId="1230310746" sldId="287"/>
        </pc:sldMkLst>
        <pc:spChg chg="mod">
          <ac:chgData name="amar bidwai" userId="dba3bbcff61e090f" providerId="LiveId" clId="{5643B068-A277-455B-BF14-B2AC90CC042F}" dt="2021-06-29T19:54:53.219" v="4870" actId="20577"/>
          <ac:spMkLst>
            <pc:docMk/>
            <pc:sldMk cId="1230310746" sldId="287"/>
            <ac:spMk id="3" creationId="{142CD150-2EAD-4124-A4B6-0D5352932664}"/>
          </ac:spMkLst>
        </pc:spChg>
        <pc:graphicFrameChg chg="modGraphic">
          <ac:chgData name="amar bidwai" userId="dba3bbcff61e090f" providerId="LiveId" clId="{5643B068-A277-455B-BF14-B2AC90CC042F}" dt="2021-06-29T19:57:54.702" v="5142" actId="255"/>
          <ac:graphicFrameMkLst>
            <pc:docMk/>
            <pc:sldMk cId="1230310746" sldId="287"/>
            <ac:graphicFrameMk id="8" creationId="{D9C6B1AE-FFFE-42F7-9554-0B6B0F618676}"/>
          </ac:graphicFrameMkLst>
        </pc:graphicFrameChg>
      </pc:sldChg>
      <pc:sldChg chg="modSp add mod">
        <pc:chgData name="amar bidwai" userId="dba3bbcff61e090f" providerId="LiveId" clId="{5643B068-A277-455B-BF14-B2AC90CC042F}" dt="2021-07-01T03:12:06.507" v="5600" actId="2711"/>
        <pc:sldMkLst>
          <pc:docMk/>
          <pc:sldMk cId="3322263012" sldId="288"/>
        </pc:sldMkLst>
        <pc:spChg chg="mod">
          <ac:chgData name="amar bidwai" userId="dba3bbcff61e090f" providerId="LiveId" clId="{5643B068-A277-455B-BF14-B2AC90CC042F}" dt="2021-07-01T03:03:16.884" v="5357" actId="14100"/>
          <ac:spMkLst>
            <pc:docMk/>
            <pc:sldMk cId="3322263012" sldId="288"/>
            <ac:spMk id="3" creationId="{142CD150-2EAD-4124-A4B6-0D5352932664}"/>
          </ac:spMkLst>
        </pc:spChg>
        <pc:graphicFrameChg chg="mod modGraphic">
          <ac:chgData name="amar bidwai" userId="dba3bbcff61e090f" providerId="LiveId" clId="{5643B068-A277-455B-BF14-B2AC90CC042F}" dt="2021-07-01T03:12:06.507" v="5600" actId="2711"/>
          <ac:graphicFrameMkLst>
            <pc:docMk/>
            <pc:sldMk cId="3322263012" sldId="288"/>
            <ac:graphicFrameMk id="8" creationId="{D9C6B1AE-FFFE-42F7-9554-0B6B0F618676}"/>
          </ac:graphicFrameMkLst>
        </pc:graphicFrameChg>
      </pc:sldChg>
      <pc:sldChg chg="modSp add mod">
        <pc:chgData name="amar bidwai" userId="dba3bbcff61e090f" providerId="LiveId" clId="{5643B068-A277-455B-BF14-B2AC90CC042F}" dt="2021-07-01T03:45:45.240" v="6169" actId="255"/>
        <pc:sldMkLst>
          <pc:docMk/>
          <pc:sldMk cId="956193345" sldId="289"/>
        </pc:sldMkLst>
        <pc:spChg chg="mod">
          <ac:chgData name="amar bidwai" userId="dba3bbcff61e090f" providerId="LiveId" clId="{5643B068-A277-455B-BF14-B2AC90CC042F}" dt="2021-07-01T03:40:24.896" v="5952" actId="255"/>
          <ac:spMkLst>
            <pc:docMk/>
            <pc:sldMk cId="956193345" sldId="289"/>
            <ac:spMk id="3" creationId="{142CD150-2EAD-4124-A4B6-0D5352932664}"/>
          </ac:spMkLst>
        </pc:spChg>
        <pc:graphicFrameChg chg="mod modGraphic">
          <ac:chgData name="amar bidwai" userId="dba3bbcff61e090f" providerId="LiveId" clId="{5643B068-A277-455B-BF14-B2AC90CC042F}" dt="2021-07-01T03:45:45.240" v="6169" actId="255"/>
          <ac:graphicFrameMkLst>
            <pc:docMk/>
            <pc:sldMk cId="956193345" sldId="289"/>
            <ac:graphicFrameMk id="8" creationId="{D9C6B1AE-FFFE-42F7-9554-0B6B0F618676}"/>
          </ac:graphicFrameMkLst>
        </pc:graphicFrameChg>
      </pc:sldChg>
      <pc:sldChg chg="modSp add mod">
        <pc:chgData name="amar bidwai" userId="dba3bbcff61e090f" providerId="LiveId" clId="{5643B068-A277-455B-BF14-B2AC90CC042F}" dt="2021-07-01T18:38:06.618" v="10131" actId="20577"/>
        <pc:sldMkLst>
          <pc:docMk/>
          <pc:sldMk cId="1458026476" sldId="290"/>
        </pc:sldMkLst>
        <pc:spChg chg="mod">
          <ac:chgData name="amar bidwai" userId="dba3bbcff61e090f" providerId="LiveId" clId="{5643B068-A277-455B-BF14-B2AC90CC042F}" dt="2021-07-01T18:38:06.618" v="10131" actId="20577"/>
          <ac:spMkLst>
            <pc:docMk/>
            <pc:sldMk cId="1458026476" sldId="290"/>
            <ac:spMk id="3" creationId="{142CD150-2EAD-4124-A4B6-0D5352932664}"/>
          </ac:spMkLst>
        </pc:spChg>
      </pc:sldChg>
      <pc:sldChg chg="modSp add mod">
        <pc:chgData name="amar bidwai" userId="dba3bbcff61e090f" providerId="LiveId" clId="{5643B068-A277-455B-BF14-B2AC90CC042F}" dt="2021-07-01T18:37:57.650" v="10109" actId="20577"/>
        <pc:sldMkLst>
          <pc:docMk/>
          <pc:sldMk cId="3595057075" sldId="291"/>
        </pc:sldMkLst>
        <pc:spChg chg="mod">
          <ac:chgData name="amar bidwai" userId="dba3bbcff61e090f" providerId="LiveId" clId="{5643B068-A277-455B-BF14-B2AC90CC042F}" dt="2021-07-01T18:37:57.650" v="10109" actId="20577"/>
          <ac:spMkLst>
            <pc:docMk/>
            <pc:sldMk cId="3595057075" sldId="291"/>
            <ac:spMk id="3" creationId="{142CD150-2EAD-4124-A4B6-0D5352932664}"/>
          </ac:spMkLst>
        </pc:spChg>
      </pc:sldChg>
      <pc:sldChg chg="modSp add mod">
        <pc:chgData name="amar bidwai" userId="dba3bbcff61e090f" providerId="LiveId" clId="{5643B068-A277-455B-BF14-B2AC90CC042F}" dt="2021-07-01T18:37:50.345" v="10087" actId="20577"/>
        <pc:sldMkLst>
          <pc:docMk/>
          <pc:sldMk cId="3827960649" sldId="292"/>
        </pc:sldMkLst>
        <pc:spChg chg="mod">
          <ac:chgData name="amar bidwai" userId="dba3bbcff61e090f" providerId="LiveId" clId="{5643B068-A277-455B-BF14-B2AC90CC042F}" dt="2021-07-01T18:37:50.345" v="10087" actId="20577"/>
          <ac:spMkLst>
            <pc:docMk/>
            <pc:sldMk cId="3827960649" sldId="292"/>
            <ac:spMk id="3" creationId="{142CD150-2EAD-4124-A4B6-0D5352932664}"/>
          </ac:spMkLst>
        </pc:spChg>
      </pc:sldChg>
      <pc:sldChg chg="addSp delSp modSp new mod">
        <pc:chgData name="amar bidwai" userId="dba3bbcff61e090f" providerId="LiveId" clId="{5643B068-A277-455B-BF14-B2AC90CC042F}" dt="2021-06-29T19:50:36.043" v="4685" actId="20577"/>
        <pc:sldMkLst>
          <pc:docMk/>
          <pc:sldMk cId="1841140743" sldId="293"/>
        </pc:sldMkLst>
        <pc:spChg chg="mod">
          <ac:chgData name="amar bidwai" userId="dba3bbcff61e090f" providerId="LiveId" clId="{5643B068-A277-455B-BF14-B2AC90CC042F}" dt="2021-06-29T19:45:18.999" v="4536" actId="1076"/>
          <ac:spMkLst>
            <pc:docMk/>
            <pc:sldMk cId="1841140743" sldId="293"/>
            <ac:spMk id="3" creationId="{0747E2B2-3FE0-43B4-BA38-9A1B0AC3D0D1}"/>
          </ac:spMkLst>
        </pc:spChg>
        <pc:spChg chg="mod">
          <ac:chgData name="amar bidwai" userId="dba3bbcff61e090f" providerId="LiveId" clId="{5643B068-A277-455B-BF14-B2AC90CC042F}" dt="2021-06-29T19:45:18.999" v="4536" actId="1076"/>
          <ac:spMkLst>
            <pc:docMk/>
            <pc:sldMk cId="1841140743" sldId="293"/>
            <ac:spMk id="4" creationId="{B5701649-F84D-4227-A7EF-CD414E18B2B3}"/>
          </ac:spMkLst>
        </pc:spChg>
        <pc:spChg chg="add mod">
          <ac:chgData name="amar bidwai" userId="dba3bbcff61e090f" providerId="LiveId" clId="{5643B068-A277-455B-BF14-B2AC90CC042F}" dt="2021-06-29T19:46:19.249" v="4541" actId="13822"/>
          <ac:spMkLst>
            <pc:docMk/>
            <pc:sldMk cId="1841140743" sldId="293"/>
            <ac:spMk id="7" creationId="{BC84AAE9-779D-4F93-90D3-5DED3B2E2AD2}"/>
          </ac:spMkLst>
        </pc:spChg>
        <pc:spChg chg="add mod">
          <ac:chgData name="amar bidwai" userId="dba3bbcff61e090f" providerId="LiveId" clId="{5643B068-A277-455B-BF14-B2AC90CC042F}" dt="2021-06-29T19:47:41.646" v="4587" actId="255"/>
          <ac:spMkLst>
            <pc:docMk/>
            <pc:sldMk cId="1841140743" sldId="293"/>
            <ac:spMk id="8" creationId="{D3814C49-7D46-44AD-919D-389D9E8870AA}"/>
          </ac:spMkLst>
        </pc:spChg>
        <pc:spChg chg="add mod">
          <ac:chgData name="amar bidwai" userId="dba3bbcff61e090f" providerId="LiveId" clId="{5643B068-A277-455B-BF14-B2AC90CC042F}" dt="2021-06-29T19:48:52.018" v="4649" actId="2711"/>
          <ac:spMkLst>
            <pc:docMk/>
            <pc:sldMk cId="1841140743" sldId="293"/>
            <ac:spMk id="9" creationId="{F327B2D3-FAC0-4C2F-AC35-A85F2C1ECB0E}"/>
          </ac:spMkLst>
        </pc:spChg>
        <pc:spChg chg="add mod">
          <ac:chgData name="amar bidwai" userId="dba3bbcff61e090f" providerId="LiveId" clId="{5643B068-A277-455B-BF14-B2AC90CC042F}" dt="2021-06-29T19:49:29.041" v="4654" actId="208"/>
          <ac:spMkLst>
            <pc:docMk/>
            <pc:sldMk cId="1841140743" sldId="293"/>
            <ac:spMk id="10" creationId="{243107A9-7822-4A38-9569-0E80AA74090D}"/>
          </ac:spMkLst>
        </pc:spChg>
        <pc:spChg chg="add mod">
          <ac:chgData name="amar bidwai" userId="dba3bbcff61e090f" providerId="LiveId" clId="{5643B068-A277-455B-BF14-B2AC90CC042F}" dt="2021-06-29T19:50:36.043" v="4685" actId="20577"/>
          <ac:spMkLst>
            <pc:docMk/>
            <pc:sldMk cId="1841140743" sldId="293"/>
            <ac:spMk id="16" creationId="{BDF62D2A-7249-4E4B-8920-1AC9CAD59FA1}"/>
          </ac:spMkLst>
        </pc:spChg>
        <pc:grpChg chg="add mod">
          <ac:chgData name="amar bidwai" userId="dba3bbcff61e090f" providerId="LiveId" clId="{5643B068-A277-455B-BF14-B2AC90CC042F}" dt="2021-06-29T19:45:18.999" v="4536" actId="1076"/>
          <ac:grpSpMkLst>
            <pc:docMk/>
            <pc:sldMk cId="1841140743" sldId="293"/>
            <ac:grpSpMk id="2" creationId="{9CB0E9A6-5BC7-405C-89F5-49F3710E154B}"/>
          </ac:grpSpMkLst>
        </pc:grpChg>
        <pc:picChg chg="add mod">
          <ac:chgData name="amar bidwai" userId="dba3bbcff61e090f" providerId="LiveId" clId="{5643B068-A277-455B-BF14-B2AC90CC042F}" dt="2021-06-29T19:46:01.906" v="4539" actId="1076"/>
          <ac:picMkLst>
            <pc:docMk/>
            <pc:sldMk cId="1841140743" sldId="293"/>
            <ac:picMk id="6" creationId="{5E70350E-5FCC-4B5F-AE04-D1317DA46553}"/>
          </ac:picMkLst>
        </pc:picChg>
        <pc:cxnChg chg="add del">
          <ac:chgData name="amar bidwai" userId="dba3bbcff61e090f" providerId="LiveId" clId="{5643B068-A277-455B-BF14-B2AC90CC042F}" dt="2021-06-29T19:49:51.827" v="4656" actId="478"/>
          <ac:cxnSpMkLst>
            <pc:docMk/>
            <pc:sldMk cId="1841140743" sldId="293"/>
            <ac:cxnSpMk id="12" creationId="{85847ADB-EFCB-455D-BB88-7129EEE96918}"/>
          </ac:cxnSpMkLst>
        </pc:cxnChg>
        <pc:cxnChg chg="add mod">
          <ac:chgData name="amar bidwai" userId="dba3bbcff61e090f" providerId="LiveId" clId="{5643B068-A277-455B-BF14-B2AC90CC042F}" dt="2021-06-29T19:50:10.018" v="4660" actId="14100"/>
          <ac:cxnSpMkLst>
            <pc:docMk/>
            <pc:sldMk cId="1841140743" sldId="293"/>
            <ac:cxnSpMk id="14" creationId="{EC70DEFA-1AF2-4CE1-B9E9-E20F79216F98}"/>
          </ac:cxnSpMkLst>
        </pc:cxnChg>
      </pc:sldChg>
      <pc:sldChg chg="addSp delSp modSp new mod">
        <pc:chgData name="amar bidwai" userId="dba3bbcff61e090f" providerId="LiveId" clId="{5643B068-A277-455B-BF14-B2AC90CC042F}" dt="2021-06-29T20:12:36.411" v="5258" actId="2711"/>
        <pc:sldMkLst>
          <pc:docMk/>
          <pc:sldMk cId="6127305" sldId="294"/>
        </pc:sldMkLst>
        <pc:spChg chg="mod">
          <ac:chgData name="amar bidwai" userId="dba3bbcff61e090f" providerId="LiveId" clId="{5643B068-A277-455B-BF14-B2AC90CC042F}" dt="2021-06-29T20:06:43.052" v="5145" actId="1076"/>
          <ac:spMkLst>
            <pc:docMk/>
            <pc:sldMk cId="6127305" sldId="294"/>
            <ac:spMk id="3" creationId="{7E2F90AC-2BCD-4E90-B262-99B7508C1C72}"/>
          </ac:spMkLst>
        </pc:spChg>
        <pc:spChg chg="mod">
          <ac:chgData name="amar bidwai" userId="dba3bbcff61e090f" providerId="LiveId" clId="{5643B068-A277-455B-BF14-B2AC90CC042F}" dt="2021-06-29T20:06:43.052" v="5145" actId="1076"/>
          <ac:spMkLst>
            <pc:docMk/>
            <pc:sldMk cId="6127305" sldId="294"/>
            <ac:spMk id="4" creationId="{4358379C-EA7D-44B4-A5C7-5C4A0770B45F}"/>
          </ac:spMkLst>
        </pc:spChg>
        <pc:spChg chg="add mod">
          <ac:chgData name="amar bidwai" userId="dba3bbcff61e090f" providerId="LiveId" clId="{5643B068-A277-455B-BF14-B2AC90CC042F}" dt="2021-06-29T20:08:15.753" v="5151" actId="13822"/>
          <ac:spMkLst>
            <pc:docMk/>
            <pc:sldMk cId="6127305" sldId="294"/>
            <ac:spMk id="7" creationId="{B4A88C46-21A6-4AF8-835A-6F8AD7F32206}"/>
          </ac:spMkLst>
        </pc:spChg>
        <pc:spChg chg="add mod">
          <ac:chgData name="amar bidwai" userId="dba3bbcff61e090f" providerId="LiveId" clId="{5643B068-A277-455B-BF14-B2AC90CC042F}" dt="2021-06-29T20:09:18.029" v="5190" actId="20577"/>
          <ac:spMkLst>
            <pc:docMk/>
            <pc:sldMk cId="6127305" sldId="294"/>
            <ac:spMk id="8" creationId="{1556B058-C698-4B3E-AD21-98C7DA764B3A}"/>
          </ac:spMkLst>
        </pc:spChg>
        <pc:spChg chg="add mod">
          <ac:chgData name="amar bidwai" userId="dba3bbcff61e090f" providerId="LiveId" clId="{5643B068-A277-455B-BF14-B2AC90CC042F}" dt="2021-06-29T20:10:14.077" v="5223" actId="2711"/>
          <ac:spMkLst>
            <pc:docMk/>
            <pc:sldMk cId="6127305" sldId="294"/>
            <ac:spMk id="9" creationId="{6DBE9603-1357-4B74-A9BE-7DC8F7C6FDC5}"/>
          </ac:spMkLst>
        </pc:spChg>
        <pc:spChg chg="add del">
          <ac:chgData name="amar bidwai" userId="dba3bbcff61e090f" providerId="LiveId" clId="{5643B068-A277-455B-BF14-B2AC90CC042F}" dt="2021-06-29T20:10:27.502" v="5225" actId="478"/>
          <ac:spMkLst>
            <pc:docMk/>
            <pc:sldMk cId="6127305" sldId="294"/>
            <ac:spMk id="10" creationId="{C3C92795-79AE-450D-948A-C9D8DCDEEBAA}"/>
          </ac:spMkLst>
        </pc:spChg>
        <pc:spChg chg="add del">
          <ac:chgData name="amar bidwai" userId="dba3bbcff61e090f" providerId="LiveId" clId="{5643B068-A277-455B-BF14-B2AC90CC042F}" dt="2021-06-29T20:10:42.631" v="5228" actId="478"/>
          <ac:spMkLst>
            <pc:docMk/>
            <pc:sldMk cId="6127305" sldId="294"/>
            <ac:spMk id="11" creationId="{08AD5EA8-AFF9-4845-8AC1-1B4436D8735C}"/>
          </ac:spMkLst>
        </pc:spChg>
        <pc:spChg chg="add mod">
          <ac:chgData name="amar bidwai" userId="dba3bbcff61e090f" providerId="LiveId" clId="{5643B068-A277-455B-BF14-B2AC90CC042F}" dt="2021-06-29T20:11:28.112" v="5233" actId="208"/>
          <ac:spMkLst>
            <pc:docMk/>
            <pc:sldMk cId="6127305" sldId="294"/>
            <ac:spMk id="12" creationId="{91085F67-1E33-4DB0-ACE2-31FC0F724EA8}"/>
          </ac:spMkLst>
        </pc:spChg>
        <pc:spChg chg="add mod">
          <ac:chgData name="amar bidwai" userId="dba3bbcff61e090f" providerId="LiveId" clId="{5643B068-A277-455B-BF14-B2AC90CC042F}" dt="2021-06-29T20:12:36.411" v="5258" actId="2711"/>
          <ac:spMkLst>
            <pc:docMk/>
            <pc:sldMk cId="6127305" sldId="294"/>
            <ac:spMk id="15" creationId="{BF0D65A8-1086-4E41-98C6-1351A856503F}"/>
          </ac:spMkLst>
        </pc:spChg>
        <pc:grpChg chg="add mod">
          <ac:chgData name="amar bidwai" userId="dba3bbcff61e090f" providerId="LiveId" clId="{5643B068-A277-455B-BF14-B2AC90CC042F}" dt="2021-06-29T20:06:43.052" v="5145" actId="1076"/>
          <ac:grpSpMkLst>
            <pc:docMk/>
            <pc:sldMk cId="6127305" sldId="294"/>
            <ac:grpSpMk id="2" creationId="{F292E85E-31EA-4862-81F4-95394038C282}"/>
          </ac:grpSpMkLst>
        </pc:grpChg>
        <pc:picChg chg="add mod">
          <ac:chgData name="amar bidwai" userId="dba3bbcff61e090f" providerId="LiveId" clId="{5643B068-A277-455B-BF14-B2AC90CC042F}" dt="2021-06-29T20:10:32.602" v="5226" actId="1076"/>
          <ac:picMkLst>
            <pc:docMk/>
            <pc:sldMk cId="6127305" sldId="294"/>
            <ac:picMk id="6" creationId="{CDDE4DCD-DD58-4FAA-94EC-4F4142A80C0D}"/>
          </ac:picMkLst>
        </pc:picChg>
        <pc:cxnChg chg="add mod">
          <ac:chgData name="amar bidwai" userId="dba3bbcff61e090f" providerId="LiveId" clId="{5643B068-A277-455B-BF14-B2AC90CC042F}" dt="2021-06-29T20:11:50.693" v="5236" actId="208"/>
          <ac:cxnSpMkLst>
            <pc:docMk/>
            <pc:sldMk cId="6127305" sldId="294"/>
            <ac:cxnSpMk id="14" creationId="{FEFFE04E-9161-45E0-894D-41B9F08B43FA}"/>
          </ac:cxnSpMkLst>
        </pc:cxnChg>
      </pc:sldChg>
      <pc:sldChg chg="addSp delSp modSp new mod">
        <pc:chgData name="amar bidwai" userId="dba3bbcff61e090f" providerId="LiveId" clId="{5643B068-A277-455B-BF14-B2AC90CC042F}" dt="2021-07-01T03:12:32.829" v="5602"/>
        <pc:sldMkLst>
          <pc:docMk/>
          <pc:sldMk cId="4106345600" sldId="295"/>
        </pc:sldMkLst>
        <pc:spChg chg="mod">
          <ac:chgData name="amar bidwai" userId="dba3bbcff61e090f" providerId="LiveId" clId="{5643B068-A277-455B-BF14-B2AC90CC042F}" dt="2021-07-01T03:12:32.829" v="5602"/>
          <ac:spMkLst>
            <pc:docMk/>
            <pc:sldMk cId="4106345600" sldId="295"/>
            <ac:spMk id="4" creationId="{8C8A3DFC-1BF9-4EAA-A6F4-515ACD063BA8}"/>
          </ac:spMkLst>
        </pc:spChg>
        <pc:spChg chg="mod">
          <ac:chgData name="amar bidwai" userId="dba3bbcff61e090f" providerId="LiveId" clId="{5643B068-A277-455B-BF14-B2AC90CC042F}" dt="2021-07-01T03:12:32.829" v="5602"/>
          <ac:spMkLst>
            <pc:docMk/>
            <pc:sldMk cId="4106345600" sldId="295"/>
            <ac:spMk id="5" creationId="{7F472DC7-C0F8-440C-91D3-BB635CDD9809}"/>
          </ac:spMkLst>
        </pc:spChg>
        <pc:grpChg chg="add mod">
          <ac:chgData name="amar bidwai" userId="dba3bbcff61e090f" providerId="LiveId" clId="{5643B068-A277-455B-BF14-B2AC90CC042F}" dt="2021-07-01T03:12:32.829" v="5602"/>
          <ac:grpSpMkLst>
            <pc:docMk/>
            <pc:sldMk cId="4106345600" sldId="295"/>
            <ac:grpSpMk id="3" creationId="{C09C9E3E-E20C-4F64-A9E0-5D84ECC67C57}"/>
          </ac:grpSpMkLst>
        </pc:grpChg>
        <pc:picChg chg="add del mod">
          <ac:chgData name="amar bidwai" userId="dba3bbcff61e090f" providerId="LiveId" clId="{5643B068-A277-455B-BF14-B2AC90CC042F}" dt="2021-07-01T03:01:06.576" v="5266" actId="21"/>
          <ac:picMkLst>
            <pc:docMk/>
            <pc:sldMk cId="4106345600" sldId="295"/>
            <ac:picMk id="2" creationId="{95762476-4388-4639-9857-1BB775DFC33D}"/>
          </ac:picMkLst>
        </pc:picChg>
      </pc:sldChg>
      <pc:sldChg chg="modSp add mod">
        <pc:chgData name="amar bidwai" userId="dba3bbcff61e090f" providerId="LiveId" clId="{5643B068-A277-455B-BF14-B2AC90CC042F}" dt="2021-07-01T03:02:25.812" v="5352" actId="20577"/>
        <pc:sldMkLst>
          <pc:docMk/>
          <pc:sldMk cId="4019964209" sldId="296"/>
        </pc:sldMkLst>
        <pc:spChg chg="mod">
          <ac:chgData name="amar bidwai" userId="dba3bbcff61e090f" providerId="LiveId" clId="{5643B068-A277-455B-BF14-B2AC90CC042F}" dt="2021-07-01T03:02:25.812" v="5352" actId="20577"/>
          <ac:spMkLst>
            <pc:docMk/>
            <pc:sldMk cId="4019964209" sldId="296"/>
            <ac:spMk id="4" creationId="{00000000-0000-0000-0000-000000000000}"/>
          </ac:spMkLst>
        </pc:spChg>
      </pc:sldChg>
      <pc:sldChg chg="addSp delSp modSp new mod">
        <pc:chgData name="amar bidwai" userId="dba3bbcff61e090f" providerId="LiveId" clId="{5643B068-A277-455B-BF14-B2AC90CC042F}" dt="2021-07-01T03:30:58.590" v="5799" actId="17032"/>
        <pc:sldMkLst>
          <pc:docMk/>
          <pc:sldMk cId="2634056065" sldId="297"/>
        </pc:sldMkLst>
        <pc:spChg chg="mod">
          <ac:chgData name="amar bidwai" userId="dba3bbcff61e090f" providerId="LiveId" clId="{5643B068-A277-455B-BF14-B2AC90CC042F}" dt="2021-07-01T03:23:11.907" v="5761" actId="1076"/>
          <ac:spMkLst>
            <pc:docMk/>
            <pc:sldMk cId="2634056065" sldId="297"/>
            <ac:spMk id="3" creationId="{B5B4B804-F1BB-4007-91DB-D01F1C3D22A2}"/>
          </ac:spMkLst>
        </pc:spChg>
        <pc:spChg chg="mod">
          <ac:chgData name="amar bidwai" userId="dba3bbcff61e090f" providerId="LiveId" clId="{5643B068-A277-455B-BF14-B2AC90CC042F}" dt="2021-07-01T03:23:11.907" v="5761" actId="1076"/>
          <ac:spMkLst>
            <pc:docMk/>
            <pc:sldMk cId="2634056065" sldId="297"/>
            <ac:spMk id="4" creationId="{36DDDB9E-A345-4B98-9E6D-A169922F1D7A}"/>
          </ac:spMkLst>
        </pc:spChg>
        <pc:spChg chg="add mod">
          <ac:chgData name="amar bidwai" userId="dba3bbcff61e090f" providerId="LiveId" clId="{5643B068-A277-455B-BF14-B2AC90CC042F}" dt="2021-07-01T03:16:53.946" v="5611" actId="13822"/>
          <ac:spMkLst>
            <pc:docMk/>
            <pc:sldMk cId="2634056065" sldId="297"/>
            <ac:spMk id="7" creationId="{1207E73F-8F55-495A-9546-0D98B36B8BC7}"/>
          </ac:spMkLst>
        </pc:spChg>
        <pc:spChg chg="add mod">
          <ac:chgData name="amar bidwai" userId="dba3bbcff61e090f" providerId="LiveId" clId="{5643B068-A277-455B-BF14-B2AC90CC042F}" dt="2021-07-01T03:17:55.781" v="5658" actId="255"/>
          <ac:spMkLst>
            <pc:docMk/>
            <pc:sldMk cId="2634056065" sldId="297"/>
            <ac:spMk id="8" creationId="{0BB3AFCF-950D-4C74-B897-7ADFB888615B}"/>
          </ac:spMkLst>
        </pc:spChg>
        <pc:spChg chg="add mod">
          <ac:chgData name="amar bidwai" userId="dba3bbcff61e090f" providerId="LiveId" clId="{5643B068-A277-455B-BF14-B2AC90CC042F}" dt="2021-07-01T03:19:31.462" v="5700" actId="20577"/>
          <ac:spMkLst>
            <pc:docMk/>
            <pc:sldMk cId="2634056065" sldId="297"/>
            <ac:spMk id="9" creationId="{663B82F6-FB51-449A-A30C-2038DD500925}"/>
          </ac:spMkLst>
        </pc:spChg>
        <pc:spChg chg="add del mod">
          <ac:chgData name="amar bidwai" userId="dba3bbcff61e090f" providerId="LiveId" clId="{5643B068-A277-455B-BF14-B2AC90CC042F}" dt="2021-07-01T03:28:08.797" v="5771" actId="478"/>
          <ac:spMkLst>
            <pc:docMk/>
            <pc:sldMk cId="2634056065" sldId="297"/>
            <ac:spMk id="10" creationId="{04BFDEEB-363F-4C6E-9DFA-31D0CAAEA430}"/>
          </ac:spMkLst>
        </pc:spChg>
        <pc:spChg chg="add del mod">
          <ac:chgData name="amar bidwai" userId="dba3bbcff61e090f" providerId="LiveId" clId="{5643B068-A277-455B-BF14-B2AC90CC042F}" dt="2021-07-01T03:28:11.136" v="5772" actId="478"/>
          <ac:spMkLst>
            <pc:docMk/>
            <pc:sldMk cId="2634056065" sldId="297"/>
            <ac:spMk id="11" creationId="{D4AC46D9-37D4-4B1B-90E3-EF4C541FE62F}"/>
          </ac:spMkLst>
        </pc:spChg>
        <pc:spChg chg="add mod">
          <ac:chgData name="amar bidwai" userId="dba3bbcff61e090f" providerId="LiveId" clId="{5643B068-A277-455B-BF14-B2AC90CC042F}" dt="2021-07-01T03:23:10.812" v="5760" actId="207"/>
          <ac:spMkLst>
            <pc:docMk/>
            <pc:sldMk cId="2634056065" sldId="297"/>
            <ac:spMk id="14" creationId="{6AAD2FD4-62B2-4B43-9D1C-0531EC198F56}"/>
          </ac:spMkLst>
        </pc:spChg>
        <pc:spChg chg="add mod">
          <ac:chgData name="amar bidwai" userId="dba3bbcff61e090f" providerId="LiveId" clId="{5643B068-A277-455B-BF14-B2AC90CC042F}" dt="2021-07-01T03:22:56.697" v="5758" actId="207"/>
          <ac:spMkLst>
            <pc:docMk/>
            <pc:sldMk cId="2634056065" sldId="297"/>
            <ac:spMk id="17" creationId="{726F8870-4105-47DD-8E6A-3E2F601333FB}"/>
          </ac:spMkLst>
        </pc:spChg>
        <pc:spChg chg="add mod">
          <ac:chgData name="amar bidwai" userId="dba3bbcff61e090f" providerId="LiveId" clId="{5643B068-A277-455B-BF14-B2AC90CC042F}" dt="2021-07-01T03:29:12.279" v="5781" actId="208"/>
          <ac:spMkLst>
            <pc:docMk/>
            <pc:sldMk cId="2634056065" sldId="297"/>
            <ac:spMk id="20" creationId="{28C08F3C-734F-457C-99CB-422D788165AD}"/>
          </ac:spMkLst>
        </pc:spChg>
        <pc:spChg chg="add mod">
          <ac:chgData name="amar bidwai" userId="dba3bbcff61e090f" providerId="LiveId" clId="{5643B068-A277-455B-BF14-B2AC90CC042F}" dt="2021-07-01T03:29:39.359" v="5786" actId="1582"/>
          <ac:spMkLst>
            <pc:docMk/>
            <pc:sldMk cId="2634056065" sldId="297"/>
            <ac:spMk id="21" creationId="{77552A8D-E77E-41F3-A017-D26B7D0EA62F}"/>
          </ac:spMkLst>
        </pc:spChg>
        <pc:spChg chg="add mod">
          <ac:chgData name="amar bidwai" userId="dba3bbcff61e090f" providerId="LiveId" clId="{5643B068-A277-455B-BF14-B2AC90CC042F}" dt="2021-07-01T03:30:35.532" v="5794" actId="17032"/>
          <ac:spMkLst>
            <pc:docMk/>
            <pc:sldMk cId="2634056065" sldId="297"/>
            <ac:spMk id="26" creationId="{72791B32-747C-4DF4-AD88-BEAC0CD8C25B}"/>
          </ac:spMkLst>
        </pc:spChg>
        <pc:spChg chg="add mod">
          <ac:chgData name="amar bidwai" userId="dba3bbcff61e090f" providerId="LiveId" clId="{5643B068-A277-455B-BF14-B2AC90CC042F}" dt="2021-07-01T03:30:58.590" v="5799" actId="17032"/>
          <ac:spMkLst>
            <pc:docMk/>
            <pc:sldMk cId="2634056065" sldId="297"/>
            <ac:spMk id="29" creationId="{1CBDBD7D-32B5-43AE-9800-EF9E60CBE2D8}"/>
          </ac:spMkLst>
        </pc:spChg>
        <pc:grpChg chg="add mod">
          <ac:chgData name="amar bidwai" userId="dba3bbcff61e090f" providerId="LiveId" clId="{5643B068-A277-455B-BF14-B2AC90CC042F}" dt="2021-07-01T03:23:11.907" v="5761" actId="1076"/>
          <ac:grpSpMkLst>
            <pc:docMk/>
            <pc:sldMk cId="2634056065" sldId="297"/>
            <ac:grpSpMk id="2" creationId="{611E4FBE-7788-4F30-B0C1-789B606930BE}"/>
          </ac:grpSpMkLst>
        </pc:grpChg>
        <pc:picChg chg="add del mod">
          <ac:chgData name="amar bidwai" userId="dba3bbcff61e090f" providerId="LiveId" clId="{5643B068-A277-455B-BF14-B2AC90CC042F}" dt="2021-07-01T03:24:42.915" v="5762" actId="478"/>
          <ac:picMkLst>
            <pc:docMk/>
            <pc:sldMk cId="2634056065" sldId="297"/>
            <ac:picMk id="6" creationId="{E6E122F3-5144-4BE6-9311-6C675A635E68}"/>
          </ac:picMkLst>
        </pc:picChg>
        <pc:picChg chg="add mod">
          <ac:chgData name="amar bidwai" userId="dba3bbcff61e090f" providerId="LiveId" clId="{5643B068-A277-455B-BF14-B2AC90CC042F}" dt="2021-07-01T03:28:22.089" v="5776" actId="1076"/>
          <ac:picMkLst>
            <pc:docMk/>
            <pc:sldMk cId="2634056065" sldId="297"/>
            <ac:picMk id="19" creationId="{EA212D3C-F18E-431D-BED7-9AEF6AEEA370}"/>
          </ac:picMkLst>
        </pc:picChg>
        <pc:cxnChg chg="add del mod">
          <ac:chgData name="amar bidwai" userId="dba3bbcff61e090f" providerId="LiveId" clId="{5643B068-A277-455B-BF14-B2AC90CC042F}" dt="2021-07-01T03:28:16.497" v="5774" actId="478"/>
          <ac:cxnSpMkLst>
            <pc:docMk/>
            <pc:sldMk cId="2634056065" sldId="297"/>
            <ac:cxnSpMk id="13" creationId="{1A58DE2F-ED85-4052-BB1D-CF58DBB51B89}"/>
          </ac:cxnSpMkLst>
        </pc:cxnChg>
        <pc:cxnChg chg="add del mod">
          <ac:chgData name="amar bidwai" userId="dba3bbcff61e090f" providerId="LiveId" clId="{5643B068-A277-455B-BF14-B2AC90CC042F}" dt="2021-07-01T03:28:18.771" v="5775" actId="478"/>
          <ac:cxnSpMkLst>
            <pc:docMk/>
            <pc:sldMk cId="2634056065" sldId="297"/>
            <ac:cxnSpMk id="16" creationId="{4644C04C-A632-46B3-BF6F-67656E3E5634}"/>
          </ac:cxnSpMkLst>
        </pc:cxnChg>
        <pc:cxnChg chg="add mod">
          <ac:chgData name="amar bidwai" userId="dba3bbcff61e090f" providerId="LiveId" clId="{5643B068-A277-455B-BF14-B2AC90CC042F}" dt="2021-07-01T03:30:05.556" v="5789" actId="1582"/>
          <ac:cxnSpMkLst>
            <pc:docMk/>
            <pc:sldMk cId="2634056065" sldId="297"/>
            <ac:cxnSpMk id="23" creationId="{B87B1660-6100-429D-8C98-7706652F1840}"/>
          </ac:cxnSpMkLst>
        </pc:cxnChg>
        <pc:cxnChg chg="add mod">
          <ac:chgData name="amar bidwai" userId="dba3bbcff61e090f" providerId="LiveId" clId="{5643B068-A277-455B-BF14-B2AC90CC042F}" dt="2021-07-01T03:30:24.789" v="5792" actId="1582"/>
          <ac:cxnSpMkLst>
            <pc:docMk/>
            <pc:sldMk cId="2634056065" sldId="297"/>
            <ac:cxnSpMk id="25" creationId="{A37D99A5-3ED3-4622-A799-3451FAE77E51}"/>
          </ac:cxnSpMkLst>
        </pc:cxnChg>
        <pc:cxnChg chg="add mod">
          <ac:chgData name="amar bidwai" userId="dba3bbcff61e090f" providerId="LiveId" clId="{5643B068-A277-455B-BF14-B2AC90CC042F}" dt="2021-07-01T03:30:50.094" v="5797" actId="1582"/>
          <ac:cxnSpMkLst>
            <pc:docMk/>
            <pc:sldMk cId="2634056065" sldId="297"/>
            <ac:cxnSpMk id="28" creationId="{00D5DFDC-8371-4D4F-8484-55822B54576D}"/>
          </ac:cxnSpMkLst>
        </pc:cxnChg>
      </pc:sldChg>
      <pc:sldChg chg="modSp add mod">
        <pc:chgData name="amar bidwai" userId="dba3bbcff61e090f" providerId="LiveId" clId="{5643B068-A277-455B-BF14-B2AC90CC042F}" dt="2021-07-01T04:02:09.814" v="6418" actId="255"/>
        <pc:sldMkLst>
          <pc:docMk/>
          <pc:sldMk cId="1653965974" sldId="298"/>
        </pc:sldMkLst>
        <pc:spChg chg="mod">
          <ac:chgData name="amar bidwai" userId="dba3bbcff61e090f" providerId="LiveId" clId="{5643B068-A277-455B-BF14-B2AC90CC042F}" dt="2021-07-01T03:58:13.118" v="6253" actId="20577"/>
          <ac:spMkLst>
            <pc:docMk/>
            <pc:sldMk cId="1653965974" sldId="298"/>
            <ac:spMk id="3" creationId="{142CD150-2EAD-4124-A4B6-0D5352932664}"/>
          </ac:spMkLst>
        </pc:spChg>
        <pc:graphicFrameChg chg="mod modGraphic">
          <ac:chgData name="amar bidwai" userId="dba3bbcff61e090f" providerId="LiveId" clId="{5643B068-A277-455B-BF14-B2AC90CC042F}" dt="2021-07-01T04:02:09.814" v="6418" actId="255"/>
          <ac:graphicFrameMkLst>
            <pc:docMk/>
            <pc:sldMk cId="1653965974" sldId="298"/>
            <ac:graphicFrameMk id="8" creationId="{D9C6B1AE-FFFE-42F7-9554-0B6B0F618676}"/>
          </ac:graphicFrameMkLst>
        </pc:graphicFrameChg>
      </pc:sldChg>
      <pc:sldChg chg="modSp add mod">
        <pc:chgData name="amar bidwai" userId="dba3bbcff61e090f" providerId="LiveId" clId="{5643B068-A277-455B-BF14-B2AC90CC042F}" dt="2021-07-01T09:51:50.541" v="6755" actId="255"/>
        <pc:sldMkLst>
          <pc:docMk/>
          <pc:sldMk cId="520929452" sldId="299"/>
        </pc:sldMkLst>
        <pc:spChg chg="mod">
          <ac:chgData name="amar bidwai" userId="dba3bbcff61e090f" providerId="LiveId" clId="{5643B068-A277-455B-BF14-B2AC90CC042F}" dt="2021-07-01T09:48:06.951" v="6629" actId="1076"/>
          <ac:spMkLst>
            <pc:docMk/>
            <pc:sldMk cId="520929452" sldId="299"/>
            <ac:spMk id="3" creationId="{142CD150-2EAD-4124-A4B6-0D5352932664}"/>
          </ac:spMkLst>
        </pc:spChg>
        <pc:graphicFrameChg chg="mod modGraphic">
          <ac:chgData name="amar bidwai" userId="dba3bbcff61e090f" providerId="LiveId" clId="{5643B068-A277-455B-BF14-B2AC90CC042F}" dt="2021-07-01T09:51:50.541" v="6755" actId="255"/>
          <ac:graphicFrameMkLst>
            <pc:docMk/>
            <pc:sldMk cId="520929452" sldId="299"/>
            <ac:graphicFrameMk id="8" creationId="{D9C6B1AE-FFFE-42F7-9554-0B6B0F618676}"/>
          </ac:graphicFrameMkLst>
        </pc:graphicFrameChg>
      </pc:sldChg>
      <pc:sldChg chg="modSp add mod">
        <pc:chgData name="amar bidwai" userId="dba3bbcff61e090f" providerId="LiveId" clId="{5643B068-A277-455B-BF14-B2AC90CC042F}" dt="2021-07-01T10:11:33.226" v="6837" actId="20577"/>
        <pc:sldMkLst>
          <pc:docMk/>
          <pc:sldMk cId="2132390671" sldId="300"/>
        </pc:sldMkLst>
        <pc:spChg chg="mod">
          <ac:chgData name="amar bidwai" userId="dba3bbcff61e090f" providerId="LiveId" clId="{5643B068-A277-455B-BF14-B2AC90CC042F}" dt="2021-07-01T10:01:21.421" v="6762" actId="1076"/>
          <ac:spMkLst>
            <pc:docMk/>
            <pc:sldMk cId="2132390671" sldId="300"/>
            <ac:spMk id="3" creationId="{142CD150-2EAD-4124-A4B6-0D5352932664}"/>
          </ac:spMkLst>
        </pc:spChg>
        <pc:spChg chg="mod">
          <ac:chgData name="amar bidwai" userId="dba3bbcff61e090f" providerId="LiveId" clId="{5643B068-A277-455B-BF14-B2AC90CC042F}" dt="2021-07-01T10:02:12.459" v="6767" actId="1076"/>
          <ac:spMkLst>
            <pc:docMk/>
            <pc:sldMk cId="2132390671" sldId="300"/>
            <ac:spMk id="5" creationId="{724F619E-77B6-4A63-BBFE-FD6EEFCC7105}"/>
          </ac:spMkLst>
        </pc:spChg>
        <pc:graphicFrameChg chg="mod modGraphic">
          <ac:chgData name="amar bidwai" userId="dba3bbcff61e090f" providerId="LiveId" clId="{5643B068-A277-455B-BF14-B2AC90CC042F}" dt="2021-07-01T10:11:33.226" v="6837" actId="20577"/>
          <ac:graphicFrameMkLst>
            <pc:docMk/>
            <pc:sldMk cId="2132390671" sldId="300"/>
            <ac:graphicFrameMk id="8" creationId="{D9C6B1AE-FFFE-42F7-9554-0B6B0F618676}"/>
          </ac:graphicFrameMkLst>
        </pc:graphicFrameChg>
      </pc:sldChg>
      <pc:sldChg chg="modSp add mod ord">
        <pc:chgData name="amar bidwai" userId="dba3bbcff61e090f" providerId="LiveId" clId="{5643B068-A277-455B-BF14-B2AC90CC042F}" dt="2021-07-01T18:33:33.742" v="10080"/>
        <pc:sldMkLst>
          <pc:docMk/>
          <pc:sldMk cId="758545372" sldId="301"/>
        </pc:sldMkLst>
        <pc:spChg chg="mod">
          <ac:chgData name="amar bidwai" userId="dba3bbcff61e090f" providerId="LiveId" clId="{5643B068-A277-455B-BF14-B2AC90CC042F}" dt="2021-07-01T10:26:05.424" v="7038" actId="1076"/>
          <ac:spMkLst>
            <pc:docMk/>
            <pc:sldMk cId="758545372" sldId="301"/>
            <ac:spMk id="3" creationId="{142CD150-2EAD-4124-A4B6-0D5352932664}"/>
          </ac:spMkLst>
        </pc:spChg>
        <pc:graphicFrameChg chg="mod modGraphic">
          <ac:chgData name="amar bidwai" userId="dba3bbcff61e090f" providerId="LiveId" clId="{5643B068-A277-455B-BF14-B2AC90CC042F}" dt="2021-07-01T10:33:57.049" v="7335" actId="2711"/>
          <ac:graphicFrameMkLst>
            <pc:docMk/>
            <pc:sldMk cId="758545372" sldId="301"/>
            <ac:graphicFrameMk id="8" creationId="{D9C6B1AE-FFFE-42F7-9554-0B6B0F618676}"/>
          </ac:graphicFrameMkLst>
        </pc:graphicFrameChg>
      </pc:sldChg>
      <pc:sldChg chg="addSp modSp new mod">
        <pc:chgData name="amar bidwai" userId="dba3bbcff61e090f" providerId="LiveId" clId="{5643B068-A277-455B-BF14-B2AC90CC042F}" dt="2021-07-01T03:37:02.147" v="5943" actId="207"/>
        <pc:sldMkLst>
          <pc:docMk/>
          <pc:sldMk cId="428538472" sldId="302"/>
        </pc:sldMkLst>
        <pc:spChg chg="mod">
          <ac:chgData name="amar bidwai" userId="dba3bbcff61e090f" providerId="LiveId" clId="{5643B068-A277-455B-BF14-B2AC90CC042F}" dt="2021-07-01T03:32:21.037" v="5802" actId="1076"/>
          <ac:spMkLst>
            <pc:docMk/>
            <pc:sldMk cId="428538472" sldId="302"/>
            <ac:spMk id="3" creationId="{825DBA91-5BC5-4E8F-8203-E04FC143967C}"/>
          </ac:spMkLst>
        </pc:spChg>
        <pc:spChg chg="mod">
          <ac:chgData name="amar bidwai" userId="dba3bbcff61e090f" providerId="LiveId" clId="{5643B068-A277-455B-BF14-B2AC90CC042F}" dt="2021-07-01T03:32:21.037" v="5802" actId="1076"/>
          <ac:spMkLst>
            <pc:docMk/>
            <pc:sldMk cId="428538472" sldId="302"/>
            <ac:spMk id="4" creationId="{152A9202-C421-493E-9D69-F3587B55A412}"/>
          </ac:spMkLst>
        </pc:spChg>
        <pc:spChg chg="add mod">
          <ac:chgData name="amar bidwai" userId="dba3bbcff61e090f" providerId="LiveId" clId="{5643B068-A277-455B-BF14-B2AC90CC042F}" dt="2021-07-01T03:32:40.876" v="5804" actId="13822"/>
          <ac:spMkLst>
            <pc:docMk/>
            <pc:sldMk cId="428538472" sldId="302"/>
            <ac:spMk id="5" creationId="{9186DAA9-0D4B-4158-A865-EAD33A9BB6AA}"/>
          </ac:spMkLst>
        </pc:spChg>
        <pc:spChg chg="add mod">
          <ac:chgData name="amar bidwai" userId="dba3bbcff61e090f" providerId="LiveId" clId="{5643B068-A277-455B-BF14-B2AC90CC042F}" dt="2021-07-01T03:33:29.009" v="5845" actId="255"/>
          <ac:spMkLst>
            <pc:docMk/>
            <pc:sldMk cId="428538472" sldId="302"/>
            <ac:spMk id="6" creationId="{DA745873-EAFD-42F9-A4E8-1B9BD5F13284}"/>
          </ac:spMkLst>
        </pc:spChg>
        <pc:spChg chg="add mod">
          <ac:chgData name="amar bidwai" userId="dba3bbcff61e090f" providerId="LiveId" clId="{5643B068-A277-455B-BF14-B2AC90CC042F}" dt="2021-07-01T03:34:46.698" v="5887" actId="255"/>
          <ac:spMkLst>
            <pc:docMk/>
            <pc:sldMk cId="428538472" sldId="302"/>
            <ac:spMk id="9" creationId="{9F0447DD-B8C4-428E-B54E-81F610EAF120}"/>
          </ac:spMkLst>
        </pc:spChg>
        <pc:spChg chg="add mod">
          <ac:chgData name="amar bidwai" userId="dba3bbcff61e090f" providerId="LiveId" clId="{5643B068-A277-455B-BF14-B2AC90CC042F}" dt="2021-07-01T03:35:37.489" v="5895" actId="1582"/>
          <ac:spMkLst>
            <pc:docMk/>
            <pc:sldMk cId="428538472" sldId="302"/>
            <ac:spMk id="10" creationId="{BE2AD51A-7B8E-4187-A898-477FFD4F2620}"/>
          </ac:spMkLst>
        </pc:spChg>
        <pc:spChg chg="add mod">
          <ac:chgData name="amar bidwai" userId="dba3bbcff61e090f" providerId="LiveId" clId="{5643B068-A277-455B-BF14-B2AC90CC042F}" dt="2021-07-01T03:35:23.527" v="5892" actId="1582"/>
          <ac:spMkLst>
            <pc:docMk/>
            <pc:sldMk cId="428538472" sldId="302"/>
            <ac:spMk id="11" creationId="{40D834F7-C62F-44D8-A42A-F7E067470241}"/>
          </ac:spMkLst>
        </pc:spChg>
        <pc:spChg chg="add mod">
          <ac:chgData name="amar bidwai" userId="dba3bbcff61e090f" providerId="LiveId" clId="{5643B068-A277-455B-BF14-B2AC90CC042F}" dt="2021-07-01T03:37:02.147" v="5943" actId="207"/>
          <ac:spMkLst>
            <pc:docMk/>
            <pc:sldMk cId="428538472" sldId="302"/>
            <ac:spMk id="16" creationId="{BC7664D8-CFAD-4132-BF53-866F98094393}"/>
          </ac:spMkLst>
        </pc:spChg>
        <pc:spChg chg="add mod">
          <ac:chgData name="amar bidwai" userId="dba3bbcff61e090f" providerId="LiveId" clId="{5643B068-A277-455B-BF14-B2AC90CC042F}" dt="2021-07-01T03:36:45.454" v="5923" actId="207"/>
          <ac:spMkLst>
            <pc:docMk/>
            <pc:sldMk cId="428538472" sldId="302"/>
            <ac:spMk id="17" creationId="{7245132F-65DA-4A04-8F49-D346C23B3272}"/>
          </ac:spMkLst>
        </pc:spChg>
        <pc:grpChg chg="add mod">
          <ac:chgData name="amar bidwai" userId="dba3bbcff61e090f" providerId="LiveId" clId="{5643B068-A277-455B-BF14-B2AC90CC042F}" dt="2021-07-01T03:32:21.037" v="5802" actId="1076"/>
          <ac:grpSpMkLst>
            <pc:docMk/>
            <pc:sldMk cId="428538472" sldId="302"/>
            <ac:grpSpMk id="2" creationId="{2CCBFD38-EB61-4CC4-A5BE-5A8A903518EF}"/>
          </ac:grpSpMkLst>
        </pc:grpChg>
        <pc:picChg chg="add mod">
          <ac:chgData name="amar bidwai" userId="dba3bbcff61e090f" providerId="LiveId" clId="{5643B068-A277-455B-BF14-B2AC90CC042F}" dt="2021-07-01T03:33:58.623" v="5849" actId="1076"/>
          <ac:picMkLst>
            <pc:docMk/>
            <pc:sldMk cId="428538472" sldId="302"/>
            <ac:picMk id="8" creationId="{33398B32-D77D-44EF-BBCC-7D0CD89A2004}"/>
          </ac:picMkLst>
        </pc:picChg>
        <pc:cxnChg chg="add mod">
          <ac:chgData name="amar bidwai" userId="dba3bbcff61e090f" providerId="LiveId" clId="{5643B068-A277-455B-BF14-B2AC90CC042F}" dt="2021-07-01T03:36:10.622" v="5901" actId="1582"/>
          <ac:cxnSpMkLst>
            <pc:docMk/>
            <pc:sldMk cId="428538472" sldId="302"/>
            <ac:cxnSpMk id="13" creationId="{24EACA4D-9D3D-4A27-BB2D-A8D5D3485A33}"/>
          </ac:cxnSpMkLst>
        </pc:cxnChg>
        <pc:cxnChg chg="add mod">
          <ac:chgData name="amar bidwai" userId="dba3bbcff61e090f" providerId="LiveId" clId="{5643B068-A277-455B-BF14-B2AC90CC042F}" dt="2021-07-01T03:36:02.900" v="5899" actId="1582"/>
          <ac:cxnSpMkLst>
            <pc:docMk/>
            <pc:sldMk cId="428538472" sldId="302"/>
            <ac:cxnSpMk id="15" creationId="{7FED909A-EFFF-4A1A-9DA8-42BC95C93EB0}"/>
          </ac:cxnSpMkLst>
        </pc:cxnChg>
      </pc:sldChg>
      <pc:sldChg chg="addSp modSp new mod">
        <pc:chgData name="amar bidwai" userId="dba3bbcff61e090f" providerId="LiveId" clId="{5643B068-A277-455B-BF14-B2AC90CC042F}" dt="2021-07-01T03:49:25.220" v="6236" actId="120"/>
        <pc:sldMkLst>
          <pc:docMk/>
          <pc:sldMk cId="1791343727" sldId="303"/>
        </pc:sldMkLst>
        <pc:spChg chg="mod">
          <ac:chgData name="amar bidwai" userId="dba3bbcff61e090f" providerId="LiveId" clId="{5643B068-A277-455B-BF14-B2AC90CC042F}" dt="2021-07-01T03:46:02.826" v="6172" actId="1076"/>
          <ac:spMkLst>
            <pc:docMk/>
            <pc:sldMk cId="1791343727" sldId="303"/>
            <ac:spMk id="3" creationId="{08E20FC4-26D1-4930-8FFE-A986730B718D}"/>
          </ac:spMkLst>
        </pc:spChg>
        <pc:spChg chg="mod">
          <ac:chgData name="amar bidwai" userId="dba3bbcff61e090f" providerId="LiveId" clId="{5643B068-A277-455B-BF14-B2AC90CC042F}" dt="2021-07-01T03:46:02.826" v="6172" actId="1076"/>
          <ac:spMkLst>
            <pc:docMk/>
            <pc:sldMk cId="1791343727" sldId="303"/>
            <ac:spMk id="4" creationId="{5ADFCE9E-166F-400A-BE9D-B0E988F2A0D0}"/>
          </ac:spMkLst>
        </pc:spChg>
        <pc:spChg chg="add mod">
          <ac:chgData name="amar bidwai" userId="dba3bbcff61e090f" providerId="LiveId" clId="{5643B068-A277-455B-BF14-B2AC90CC042F}" dt="2021-07-01T03:47:45.955" v="6176" actId="13822"/>
          <ac:spMkLst>
            <pc:docMk/>
            <pc:sldMk cId="1791343727" sldId="303"/>
            <ac:spMk id="7" creationId="{6202DAC9-1812-45CB-B93F-56A1971DB711}"/>
          </ac:spMkLst>
        </pc:spChg>
        <pc:spChg chg="add mod">
          <ac:chgData name="amar bidwai" userId="dba3bbcff61e090f" providerId="LiveId" clId="{5643B068-A277-455B-BF14-B2AC90CC042F}" dt="2021-07-01T03:48:30.267" v="6196" actId="255"/>
          <ac:spMkLst>
            <pc:docMk/>
            <pc:sldMk cId="1791343727" sldId="303"/>
            <ac:spMk id="8" creationId="{03547561-88C0-4094-BAAB-CB3F1BE81B53}"/>
          </ac:spMkLst>
        </pc:spChg>
        <pc:spChg chg="add mod">
          <ac:chgData name="amar bidwai" userId="dba3bbcff61e090f" providerId="LiveId" clId="{5643B068-A277-455B-BF14-B2AC90CC042F}" dt="2021-07-01T03:49:25.220" v="6236" actId="120"/>
          <ac:spMkLst>
            <pc:docMk/>
            <pc:sldMk cId="1791343727" sldId="303"/>
            <ac:spMk id="9" creationId="{C524FF14-6F10-4EB8-879C-3BC0B5645860}"/>
          </ac:spMkLst>
        </pc:spChg>
        <pc:grpChg chg="add mod">
          <ac:chgData name="amar bidwai" userId="dba3bbcff61e090f" providerId="LiveId" clId="{5643B068-A277-455B-BF14-B2AC90CC042F}" dt="2021-07-01T03:46:02.826" v="6172" actId="1076"/>
          <ac:grpSpMkLst>
            <pc:docMk/>
            <pc:sldMk cId="1791343727" sldId="303"/>
            <ac:grpSpMk id="2" creationId="{523A920A-3DBC-454E-8805-74FFB4FCA4FE}"/>
          </ac:grpSpMkLst>
        </pc:grpChg>
        <pc:picChg chg="add mod">
          <ac:chgData name="amar bidwai" userId="dba3bbcff61e090f" providerId="LiveId" clId="{5643B068-A277-455B-BF14-B2AC90CC042F}" dt="2021-07-01T03:49:17.860" v="6235" actId="1076"/>
          <ac:picMkLst>
            <pc:docMk/>
            <pc:sldMk cId="1791343727" sldId="303"/>
            <ac:picMk id="6" creationId="{E8ED996F-CE76-4B55-912B-45936413EAE6}"/>
          </ac:picMkLst>
        </pc:picChg>
      </pc:sldChg>
      <pc:sldChg chg="addSp delSp modSp new mod">
        <pc:chgData name="amar bidwai" userId="dba3bbcff61e090f" providerId="LiveId" clId="{5643B068-A277-455B-BF14-B2AC90CC042F}" dt="2021-07-01T04:09:28.487" v="6510" actId="207"/>
        <pc:sldMkLst>
          <pc:docMk/>
          <pc:sldMk cId="1595895023" sldId="304"/>
        </pc:sldMkLst>
        <pc:spChg chg="mod">
          <ac:chgData name="amar bidwai" userId="dba3bbcff61e090f" providerId="LiveId" clId="{5643B068-A277-455B-BF14-B2AC90CC042F}" dt="2021-07-01T04:02:32.539" v="6421"/>
          <ac:spMkLst>
            <pc:docMk/>
            <pc:sldMk cId="1595895023" sldId="304"/>
            <ac:spMk id="3" creationId="{6B7DEB3E-085F-487A-82D8-272E6FA29015}"/>
          </ac:spMkLst>
        </pc:spChg>
        <pc:spChg chg="mod">
          <ac:chgData name="amar bidwai" userId="dba3bbcff61e090f" providerId="LiveId" clId="{5643B068-A277-455B-BF14-B2AC90CC042F}" dt="2021-07-01T04:02:32.539" v="6421"/>
          <ac:spMkLst>
            <pc:docMk/>
            <pc:sldMk cId="1595895023" sldId="304"/>
            <ac:spMk id="4" creationId="{7503E2EF-6889-46AC-A51A-3B0D89F23C95}"/>
          </ac:spMkLst>
        </pc:spChg>
        <pc:spChg chg="add del">
          <ac:chgData name="amar bidwai" userId="dba3bbcff61e090f" providerId="LiveId" clId="{5643B068-A277-455B-BF14-B2AC90CC042F}" dt="2021-07-01T04:02:54.034" v="6424" actId="478"/>
          <ac:spMkLst>
            <pc:docMk/>
            <pc:sldMk cId="1595895023" sldId="304"/>
            <ac:spMk id="5" creationId="{03C331F1-F1F4-4879-BE2E-4EA1BA0A11E7}"/>
          </ac:spMkLst>
        </pc:spChg>
        <pc:spChg chg="add mod">
          <ac:chgData name="amar bidwai" userId="dba3bbcff61e090f" providerId="LiveId" clId="{5643B068-A277-455B-BF14-B2AC90CC042F}" dt="2021-07-01T04:04:16.227" v="6453" actId="1076"/>
          <ac:spMkLst>
            <pc:docMk/>
            <pc:sldMk cId="1595895023" sldId="304"/>
            <ac:spMk id="6" creationId="{8DA996B1-5F8A-4570-81E2-6B4AD9D526F6}"/>
          </ac:spMkLst>
        </pc:spChg>
        <pc:spChg chg="add mod">
          <ac:chgData name="amar bidwai" userId="dba3bbcff61e090f" providerId="LiveId" clId="{5643B068-A277-455B-BF14-B2AC90CC042F}" dt="2021-07-01T04:05:59.809" v="6466" actId="1076"/>
          <ac:spMkLst>
            <pc:docMk/>
            <pc:sldMk cId="1595895023" sldId="304"/>
            <ac:spMk id="8" creationId="{0A274607-9DB7-47F4-A83C-4C08856C47CE}"/>
          </ac:spMkLst>
        </pc:spChg>
        <pc:spChg chg="add mod">
          <ac:chgData name="amar bidwai" userId="dba3bbcff61e090f" providerId="LiveId" clId="{5643B068-A277-455B-BF14-B2AC90CC042F}" dt="2021-07-01T04:04:13.105" v="6452" actId="255"/>
          <ac:spMkLst>
            <pc:docMk/>
            <pc:sldMk cId="1595895023" sldId="304"/>
            <ac:spMk id="9" creationId="{B244B47A-7CA5-4BB8-BB28-A7478C7AE965}"/>
          </ac:spMkLst>
        </pc:spChg>
        <pc:spChg chg="add del mod">
          <ac:chgData name="amar bidwai" userId="dba3bbcff61e090f" providerId="LiveId" clId="{5643B068-A277-455B-BF14-B2AC90CC042F}" dt="2021-07-01T04:06:34.149" v="6472" actId="478"/>
          <ac:spMkLst>
            <pc:docMk/>
            <pc:sldMk cId="1595895023" sldId="304"/>
            <ac:spMk id="14" creationId="{0797B8E6-524D-4332-923B-3F56CF431A8B}"/>
          </ac:spMkLst>
        </pc:spChg>
        <pc:spChg chg="add mod">
          <ac:chgData name="amar bidwai" userId="dba3bbcff61e090f" providerId="LiveId" clId="{5643B068-A277-455B-BF14-B2AC90CC042F}" dt="2021-07-01T04:06:53.362" v="6476" actId="1582"/>
          <ac:spMkLst>
            <pc:docMk/>
            <pc:sldMk cId="1595895023" sldId="304"/>
            <ac:spMk id="15" creationId="{C2AD491C-15A2-445B-A273-62A280CEF590}"/>
          </ac:spMkLst>
        </pc:spChg>
        <pc:spChg chg="add del">
          <ac:chgData name="amar bidwai" userId="dba3bbcff61e090f" providerId="LiveId" clId="{5643B068-A277-455B-BF14-B2AC90CC042F}" dt="2021-07-01T04:07:18.284" v="6481" actId="478"/>
          <ac:spMkLst>
            <pc:docMk/>
            <pc:sldMk cId="1595895023" sldId="304"/>
            <ac:spMk id="18" creationId="{78F8E9E7-099C-4B97-873E-EE6FCFF8440E}"/>
          </ac:spMkLst>
        </pc:spChg>
        <pc:spChg chg="add mod">
          <ac:chgData name="amar bidwai" userId="dba3bbcff61e090f" providerId="LiveId" clId="{5643B068-A277-455B-BF14-B2AC90CC042F}" dt="2021-07-01T04:07:56.182" v="6500" actId="255"/>
          <ac:spMkLst>
            <pc:docMk/>
            <pc:sldMk cId="1595895023" sldId="304"/>
            <ac:spMk id="19" creationId="{648673BC-6117-44AD-A920-4F5442FC1F08}"/>
          </ac:spMkLst>
        </pc:spChg>
        <pc:spChg chg="add mod">
          <ac:chgData name="amar bidwai" userId="dba3bbcff61e090f" providerId="LiveId" clId="{5643B068-A277-455B-BF14-B2AC90CC042F}" dt="2021-07-01T04:09:28.487" v="6510" actId="207"/>
          <ac:spMkLst>
            <pc:docMk/>
            <pc:sldMk cId="1595895023" sldId="304"/>
            <ac:spMk id="20" creationId="{575AB4E0-F7E1-4FA2-95C6-AA15FB32C3D5}"/>
          </ac:spMkLst>
        </pc:spChg>
        <pc:grpChg chg="add mod">
          <ac:chgData name="amar bidwai" userId="dba3bbcff61e090f" providerId="LiveId" clId="{5643B068-A277-455B-BF14-B2AC90CC042F}" dt="2021-07-01T04:02:32.539" v="6421"/>
          <ac:grpSpMkLst>
            <pc:docMk/>
            <pc:sldMk cId="1595895023" sldId="304"/>
            <ac:grpSpMk id="2" creationId="{5B3823B6-0D50-4A6D-A6EE-08C2A4D5ECF7}"/>
          </ac:grpSpMkLst>
        </pc:grpChg>
        <pc:picChg chg="add mod">
          <ac:chgData name="amar bidwai" userId="dba3bbcff61e090f" providerId="LiveId" clId="{5643B068-A277-455B-BF14-B2AC90CC042F}" dt="2021-07-01T04:05:08.965" v="6461" actId="14100"/>
          <ac:picMkLst>
            <pc:docMk/>
            <pc:sldMk cId="1595895023" sldId="304"/>
            <ac:picMk id="11" creationId="{D77F428B-1575-4FB8-9AE6-37EEA302E106}"/>
          </ac:picMkLst>
        </pc:picChg>
        <pc:picChg chg="add mod">
          <ac:chgData name="amar bidwai" userId="dba3bbcff61e090f" providerId="LiveId" clId="{5643B068-A277-455B-BF14-B2AC90CC042F}" dt="2021-07-01T04:08:08.342" v="6501" actId="14100"/>
          <ac:picMkLst>
            <pc:docMk/>
            <pc:sldMk cId="1595895023" sldId="304"/>
            <ac:picMk id="13" creationId="{3EA458E7-3739-43B6-87ED-D78D720FC229}"/>
          </ac:picMkLst>
        </pc:picChg>
        <pc:cxnChg chg="add mod">
          <ac:chgData name="amar bidwai" userId="dba3bbcff61e090f" providerId="LiveId" clId="{5643B068-A277-455B-BF14-B2AC90CC042F}" dt="2021-07-01T04:07:06.772" v="6479" actId="1582"/>
          <ac:cxnSpMkLst>
            <pc:docMk/>
            <pc:sldMk cId="1595895023" sldId="304"/>
            <ac:cxnSpMk id="17" creationId="{F5F3F071-E7F5-4269-A723-6E5FD884EBB4}"/>
          </ac:cxnSpMkLst>
        </pc:cxnChg>
      </pc:sldChg>
      <pc:sldChg chg="addSp delSp modSp new mod">
        <pc:chgData name="amar bidwai" userId="dba3bbcff61e090f" providerId="LiveId" clId="{5643B068-A277-455B-BF14-B2AC90CC042F}" dt="2021-07-01T10:13:51.856" v="6853" actId="1076"/>
        <pc:sldMkLst>
          <pc:docMk/>
          <pc:sldMk cId="880734036" sldId="305"/>
        </pc:sldMkLst>
        <pc:spChg chg="mod">
          <ac:chgData name="amar bidwai" userId="dba3bbcff61e090f" providerId="LiveId" clId="{5643B068-A277-455B-BF14-B2AC90CC042F}" dt="2021-07-01T10:12:13.469" v="6843" actId="1076"/>
          <ac:spMkLst>
            <pc:docMk/>
            <pc:sldMk cId="880734036" sldId="305"/>
            <ac:spMk id="3" creationId="{BF5638D5-AF15-4976-960F-344C3E3BF5B8}"/>
          </ac:spMkLst>
        </pc:spChg>
        <pc:spChg chg="mod">
          <ac:chgData name="amar bidwai" userId="dba3bbcff61e090f" providerId="LiveId" clId="{5643B068-A277-455B-BF14-B2AC90CC042F}" dt="2021-07-01T10:12:13.469" v="6843" actId="1076"/>
          <ac:spMkLst>
            <pc:docMk/>
            <pc:sldMk cId="880734036" sldId="305"/>
            <ac:spMk id="4" creationId="{18B4F961-D0CA-402F-B453-24191F7AB1FD}"/>
          </ac:spMkLst>
        </pc:spChg>
        <pc:spChg chg="add mod">
          <ac:chgData name="amar bidwai" userId="dba3bbcff61e090f" providerId="LiveId" clId="{5643B068-A277-455B-BF14-B2AC90CC042F}" dt="2021-07-01T04:11:05.209" v="6516" actId="1076"/>
          <ac:spMkLst>
            <pc:docMk/>
            <pc:sldMk cId="880734036" sldId="305"/>
            <ac:spMk id="5" creationId="{BB42AB07-4CAB-42FD-BEF1-EDBADCB91E67}"/>
          </ac:spMkLst>
        </pc:spChg>
        <pc:spChg chg="add mod">
          <ac:chgData name="amar bidwai" userId="dba3bbcff61e090f" providerId="LiveId" clId="{5643B068-A277-455B-BF14-B2AC90CC042F}" dt="2021-07-01T10:13:51.856" v="6853" actId="1076"/>
          <ac:spMkLst>
            <pc:docMk/>
            <pc:sldMk cId="880734036" sldId="305"/>
            <ac:spMk id="7" creationId="{9FD68C1D-AA96-419E-BD9B-5A422F17E90E}"/>
          </ac:spMkLst>
        </pc:spChg>
        <pc:spChg chg="add mod">
          <ac:chgData name="amar bidwai" userId="dba3bbcff61e090f" providerId="LiveId" clId="{5643B068-A277-455B-BF14-B2AC90CC042F}" dt="2021-07-01T04:11:02.605" v="6515" actId="1076"/>
          <ac:spMkLst>
            <pc:docMk/>
            <pc:sldMk cId="880734036" sldId="305"/>
            <ac:spMk id="9" creationId="{81EB1A3C-D484-41A6-B08D-89AB12617AC6}"/>
          </ac:spMkLst>
        </pc:spChg>
        <pc:spChg chg="add del">
          <ac:chgData name="amar bidwai" userId="dba3bbcff61e090f" providerId="LiveId" clId="{5643B068-A277-455B-BF14-B2AC90CC042F}" dt="2021-07-01T04:12:52.526" v="6529" actId="478"/>
          <ac:spMkLst>
            <pc:docMk/>
            <pc:sldMk cId="880734036" sldId="305"/>
            <ac:spMk id="14" creationId="{39508BF1-3084-47A7-A828-1FB18F455A2C}"/>
          </ac:spMkLst>
        </pc:spChg>
        <pc:spChg chg="add mod">
          <ac:chgData name="amar bidwai" userId="dba3bbcff61e090f" providerId="LiveId" clId="{5643B068-A277-455B-BF14-B2AC90CC042F}" dt="2021-07-01T04:13:26.545" v="6534" actId="208"/>
          <ac:spMkLst>
            <pc:docMk/>
            <pc:sldMk cId="880734036" sldId="305"/>
            <ac:spMk id="15" creationId="{AD5F07BA-1F31-4882-81F4-0B81CC3E7F45}"/>
          </ac:spMkLst>
        </pc:spChg>
        <pc:spChg chg="add mod">
          <ac:chgData name="amar bidwai" userId="dba3bbcff61e090f" providerId="LiveId" clId="{5643B068-A277-455B-BF14-B2AC90CC042F}" dt="2021-07-01T04:14:10.673" v="6558" actId="207"/>
          <ac:spMkLst>
            <pc:docMk/>
            <pc:sldMk cId="880734036" sldId="305"/>
            <ac:spMk id="18" creationId="{4E18633E-7EDE-430B-AFD9-07300DB9F520}"/>
          </ac:spMkLst>
        </pc:spChg>
        <pc:spChg chg="add mod">
          <ac:chgData name="amar bidwai" userId="dba3bbcff61e090f" providerId="LiveId" clId="{5643B068-A277-455B-BF14-B2AC90CC042F}" dt="2021-07-01T04:14:44.226" v="6562" actId="1582"/>
          <ac:spMkLst>
            <pc:docMk/>
            <pc:sldMk cId="880734036" sldId="305"/>
            <ac:spMk id="19" creationId="{804CF6BE-6239-4749-864A-BFF9028DFBE2}"/>
          </ac:spMkLst>
        </pc:spChg>
        <pc:spChg chg="add del mod">
          <ac:chgData name="amar bidwai" userId="dba3bbcff61e090f" providerId="LiveId" clId="{5643B068-A277-455B-BF14-B2AC90CC042F}" dt="2021-07-01T04:15:46.075" v="6568"/>
          <ac:spMkLst>
            <pc:docMk/>
            <pc:sldMk cId="880734036" sldId="305"/>
            <ac:spMk id="20" creationId="{E2614389-A1DA-49FC-B65A-CC9EA54718F2}"/>
          </ac:spMkLst>
        </pc:spChg>
        <pc:spChg chg="add mod">
          <ac:chgData name="amar bidwai" userId="dba3bbcff61e090f" providerId="LiveId" clId="{5643B068-A277-455B-BF14-B2AC90CC042F}" dt="2021-07-01T04:18:10.289" v="6626" actId="255"/>
          <ac:spMkLst>
            <pc:docMk/>
            <pc:sldMk cId="880734036" sldId="305"/>
            <ac:spMk id="21" creationId="{E11E8AE4-BBE1-476F-9378-A9D6852E291D}"/>
          </ac:spMkLst>
        </pc:spChg>
        <pc:spChg chg="add del">
          <ac:chgData name="amar bidwai" userId="dba3bbcff61e090f" providerId="LiveId" clId="{5643B068-A277-455B-BF14-B2AC90CC042F}" dt="2021-07-01T04:16:11.771" v="6573"/>
          <ac:spMkLst>
            <pc:docMk/>
            <pc:sldMk cId="880734036" sldId="305"/>
            <ac:spMk id="22" creationId="{9E2D971D-78F9-4E45-A961-D58FFECFBD28}"/>
          </ac:spMkLst>
        </pc:spChg>
        <pc:spChg chg="add del">
          <ac:chgData name="amar bidwai" userId="dba3bbcff61e090f" providerId="LiveId" clId="{5643B068-A277-455B-BF14-B2AC90CC042F}" dt="2021-07-01T04:16:42.778" v="6577"/>
          <ac:spMkLst>
            <pc:docMk/>
            <pc:sldMk cId="880734036" sldId="305"/>
            <ac:spMk id="23" creationId="{683B6D57-EE1F-4984-876C-8FE8A5606B11}"/>
          </ac:spMkLst>
        </pc:spChg>
        <pc:grpChg chg="add mod">
          <ac:chgData name="amar bidwai" userId="dba3bbcff61e090f" providerId="LiveId" clId="{5643B068-A277-455B-BF14-B2AC90CC042F}" dt="2021-07-01T10:12:13.469" v="6843" actId="1076"/>
          <ac:grpSpMkLst>
            <pc:docMk/>
            <pc:sldMk cId="880734036" sldId="305"/>
            <ac:grpSpMk id="2" creationId="{5CE8B164-9425-42EC-84AB-4F1939D7E3E4}"/>
          </ac:grpSpMkLst>
        </pc:grpChg>
        <pc:picChg chg="add mod">
          <ac:chgData name="amar bidwai" userId="dba3bbcff61e090f" providerId="LiveId" clId="{5643B068-A277-455B-BF14-B2AC90CC042F}" dt="2021-07-01T04:16:24.482" v="6574" actId="1076"/>
          <ac:picMkLst>
            <pc:docMk/>
            <pc:sldMk cId="880734036" sldId="305"/>
            <ac:picMk id="11" creationId="{8649AC17-C22C-4D41-BB00-E626F7D29109}"/>
          </ac:picMkLst>
        </pc:picChg>
        <pc:picChg chg="add mod">
          <ac:chgData name="amar bidwai" userId="dba3bbcff61e090f" providerId="LiveId" clId="{5643B068-A277-455B-BF14-B2AC90CC042F}" dt="2021-07-01T04:15:45.618" v="6567" actId="1076"/>
          <ac:picMkLst>
            <pc:docMk/>
            <pc:sldMk cId="880734036" sldId="305"/>
            <ac:picMk id="13" creationId="{1E7CEBD9-AC77-4209-AF1C-FC819945B006}"/>
          </ac:picMkLst>
        </pc:picChg>
        <pc:cxnChg chg="add mod">
          <ac:chgData name="amar bidwai" userId="dba3bbcff61e090f" providerId="LiveId" clId="{5643B068-A277-455B-BF14-B2AC90CC042F}" dt="2021-07-01T04:13:39.915" v="6537" actId="1582"/>
          <ac:cxnSpMkLst>
            <pc:docMk/>
            <pc:sldMk cId="880734036" sldId="305"/>
            <ac:cxnSpMk id="17" creationId="{6C9807EA-0A94-447C-9517-DE7525A170E5}"/>
          </ac:cxnSpMkLst>
        </pc:cxnChg>
      </pc:sldChg>
      <pc:sldChg chg="modSp add mod">
        <pc:chgData name="amar bidwai" userId="dba3bbcff61e090f" providerId="LiveId" clId="{5643B068-A277-455B-BF14-B2AC90CC042F}" dt="2021-07-01T10:49:22.067" v="7512" actId="20577"/>
        <pc:sldMkLst>
          <pc:docMk/>
          <pc:sldMk cId="1008861939" sldId="306"/>
        </pc:sldMkLst>
        <pc:spChg chg="mod">
          <ac:chgData name="amar bidwai" userId="dba3bbcff61e090f" providerId="LiveId" clId="{5643B068-A277-455B-BF14-B2AC90CC042F}" dt="2021-07-01T10:43:52.777" v="7418" actId="1076"/>
          <ac:spMkLst>
            <pc:docMk/>
            <pc:sldMk cId="1008861939" sldId="306"/>
            <ac:spMk id="3" creationId="{142CD150-2EAD-4124-A4B6-0D5352932664}"/>
          </ac:spMkLst>
        </pc:spChg>
        <pc:graphicFrameChg chg="mod modGraphic">
          <ac:chgData name="amar bidwai" userId="dba3bbcff61e090f" providerId="LiveId" clId="{5643B068-A277-455B-BF14-B2AC90CC042F}" dt="2021-07-01T10:49:22.067" v="7512" actId="20577"/>
          <ac:graphicFrameMkLst>
            <pc:docMk/>
            <pc:sldMk cId="1008861939" sldId="306"/>
            <ac:graphicFrameMk id="8" creationId="{D9C6B1AE-FFFE-42F7-9554-0B6B0F618676}"/>
          </ac:graphicFrameMkLst>
        </pc:graphicFrameChg>
      </pc:sldChg>
      <pc:sldChg chg="addSp delSp modSp add mod">
        <pc:chgData name="amar bidwai" userId="dba3bbcff61e090f" providerId="LiveId" clId="{5643B068-A277-455B-BF14-B2AC90CC042F}" dt="2021-07-01T11:19:52.512" v="7544"/>
        <pc:sldMkLst>
          <pc:docMk/>
          <pc:sldMk cId="3586036747" sldId="307"/>
        </pc:sldMkLst>
        <pc:spChg chg="mod">
          <ac:chgData name="amar bidwai" userId="dba3bbcff61e090f" providerId="LiveId" clId="{5643B068-A277-455B-BF14-B2AC90CC042F}" dt="2021-07-01T11:17:34.927" v="7528" actId="1076"/>
          <ac:spMkLst>
            <pc:docMk/>
            <pc:sldMk cId="3586036747" sldId="307"/>
            <ac:spMk id="3" creationId="{142CD150-2EAD-4124-A4B6-0D5352932664}"/>
          </ac:spMkLst>
        </pc:spChg>
        <pc:spChg chg="add del mod">
          <ac:chgData name="amar bidwai" userId="dba3bbcff61e090f" providerId="LiveId" clId="{5643B068-A277-455B-BF14-B2AC90CC042F}" dt="2021-07-01T11:19:52.512" v="7544"/>
          <ac:spMkLst>
            <pc:docMk/>
            <pc:sldMk cId="3586036747" sldId="307"/>
            <ac:spMk id="10" creationId="{E617FD26-947F-4F50-92E8-C1592344C045}"/>
          </ac:spMkLst>
        </pc:spChg>
        <pc:graphicFrameChg chg="mod modGraphic">
          <ac:chgData name="amar bidwai" userId="dba3bbcff61e090f" providerId="LiveId" clId="{5643B068-A277-455B-BF14-B2AC90CC042F}" dt="2021-07-01T11:19:07.768" v="7538"/>
          <ac:graphicFrameMkLst>
            <pc:docMk/>
            <pc:sldMk cId="3586036747" sldId="307"/>
            <ac:graphicFrameMk id="8" creationId="{D9C6B1AE-FFFE-42F7-9554-0B6B0F618676}"/>
          </ac:graphicFrameMkLst>
        </pc:graphicFrameChg>
      </pc:sldChg>
      <pc:sldChg chg="modSp add mod">
        <pc:chgData name="amar bidwai" userId="dba3bbcff61e090f" providerId="LiveId" clId="{5643B068-A277-455B-BF14-B2AC90CC042F}" dt="2021-07-01T11:57:46.679" v="8237" actId="20577"/>
        <pc:sldMkLst>
          <pc:docMk/>
          <pc:sldMk cId="1258379838" sldId="308"/>
        </pc:sldMkLst>
        <pc:spChg chg="mod">
          <ac:chgData name="amar bidwai" userId="dba3bbcff61e090f" providerId="LiveId" clId="{5643B068-A277-455B-BF14-B2AC90CC042F}" dt="2021-07-01T10:50:09.501" v="7515" actId="1076"/>
          <ac:spMkLst>
            <pc:docMk/>
            <pc:sldMk cId="1258379838" sldId="308"/>
            <ac:spMk id="3" creationId="{142CD150-2EAD-4124-A4B6-0D5352932664}"/>
          </ac:spMkLst>
        </pc:spChg>
        <pc:graphicFrameChg chg="mod modGraphic">
          <ac:chgData name="amar bidwai" userId="dba3bbcff61e090f" providerId="LiveId" clId="{5643B068-A277-455B-BF14-B2AC90CC042F}" dt="2021-07-01T11:57:46.679" v="8237" actId="20577"/>
          <ac:graphicFrameMkLst>
            <pc:docMk/>
            <pc:sldMk cId="1258379838" sldId="308"/>
            <ac:graphicFrameMk id="8" creationId="{D9C6B1AE-FFFE-42F7-9554-0B6B0F618676}"/>
          </ac:graphicFrameMkLst>
        </pc:graphicFrameChg>
      </pc:sldChg>
      <pc:sldChg chg="addSp delSp modSp new mod">
        <pc:chgData name="amar bidwai" userId="dba3bbcff61e090f" providerId="LiveId" clId="{5643B068-A277-455B-BF14-B2AC90CC042F}" dt="2021-07-01T10:34:07.231" v="7337" actId="1076"/>
        <pc:sldMkLst>
          <pc:docMk/>
          <pc:sldMk cId="415135319" sldId="309"/>
        </pc:sldMkLst>
        <pc:spChg chg="add mod">
          <ac:chgData name="amar bidwai" userId="dba3bbcff61e090f" providerId="LiveId" clId="{5643B068-A277-455B-BF14-B2AC90CC042F}" dt="2021-07-01T10:12:09.623" v="6842"/>
          <ac:spMkLst>
            <pc:docMk/>
            <pc:sldMk cId="415135319" sldId="309"/>
            <ac:spMk id="2" creationId="{F24D9E4B-7E54-4F11-A098-DED88DAFC845}"/>
          </ac:spMkLst>
        </pc:spChg>
        <pc:spChg chg="mod">
          <ac:chgData name="amar bidwai" userId="dba3bbcff61e090f" providerId="LiveId" clId="{5643B068-A277-455B-BF14-B2AC90CC042F}" dt="2021-07-01T10:34:07.231" v="7337" actId="1076"/>
          <ac:spMkLst>
            <pc:docMk/>
            <pc:sldMk cId="415135319" sldId="309"/>
            <ac:spMk id="4" creationId="{EFEC04ED-6736-4F1D-B2DC-55C54C57D365}"/>
          </ac:spMkLst>
        </pc:spChg>
        <pc:spChg chg="mod">
          <ac:chgData name="amar bidwai" userId="dba3bbcff61e090f" providerId="LiveId" clId="{5643B068-A277-455B-BF14-B2AC90CC042F}" dt="2021-07-01T10:34:07.231" v="7337" actId="1076"/>
          <ac:spMkLst>
            <pc:docMk/>
            <pc:sldMk cId="415135319" sldId="309"/>
            <ac:spMk id="5" creationId="{DD0B4CD5-3A2A-49A0-BA71-C7F4DFF3B05B}"/>
          </ac:spMkLst>
        </pc:spChg>
        <pc:spChg chg="add mod">
          <ac:chgData name="amar bidwai" userId="dba3bbcff61e090f" providerId="LiveId" clId="{5643B068-A277-455B-BF14-B2AC90CC042F}" dt="2021-07-01T10:13:04.539" v="6849" actId="255"/>
          <ac:spMkLst>
            <pc:docMk/>
            <pc:sldMk cId="415135319" sldId="309"/>
            <ac:spMk id="6" creationId="{E9075EF0-4D96-4EC2-BE80-6D3B70D7FF6E}"/>
          </ac:spMkLst>
        </pc:spChg>
        <pc:spChg chg="add mod">
          <ac:chgData name="amar bidwai" userId="dba3bbcff61e090f" providerId="LiveId" clId="{5643B068-A277-455B-BF14-B2AC90CC042F}" dt="2021-07-01T10:14:25.702" v="6858" actId="255"/>
          <ac:spMkLst>
            <pc:docMk/>
            <pc:sldMk cId="415135319" sldId="309"/>
            <ac:spMk id="8" creationId="{1B7111B2-CBA9-4268-B19B-9164AFF63D36}"/>
          </ac:spMkLst>
        </pc:spChg>
        <pc:spChg chg="add del">
          <ac:chgData name="amar bidwai" userId="dba3bbcff61e090f" providerId="LiveId" clId="{5643B068-A277-455B-BF14-B2AC90CC042F}" dt="2021-07-01T10:17:29.235" v="6866" actId="21"/>
          <ac:spMkLst>
            <pc:docMk/>
            <pc:sldMk cId="415135319" sldId="309"/>
            <ac:spMk id="14" creationId="{0A8D2DC8-E21C-4E93-B8D2-3A4D78A7D8CD}"/>
          </ac:spMkLst>
        </pc:spChg>
        <pc:spChg chg="add mod">
          <ac:chgData name="amar bidwai" userId="dba3bbcff61e090f" providerId="LiveId" clId="{5643B068-A277-455B-BF14-B2AC90CC042F}" dt="2021-07-01T10:19:59.679" v="6922" actId="207"/>
          <ac:spMkLst>
            <pc:docMk/>
            <pc:sldMk cId="415135319" sldId="309"/>
            <ac:spMk id="19" creationId="{D3AF90EB-0C15-49C3-AF95-A6F789336BD0}"/>
          </ac:spMkLst>
        </pc:spChg>
        <pc:spChg chg="add mod">
          <ac:chgData name="amar bidwai" userId="dba3bbcff61e090f" providerId="LiveId" clId="{5643B068-A277-455B-BF14-B2AC90CC042F}" dt="2021-07-01T10:22:54.564" v="7035" actId="207"/>
          <ac:spMkLst>
            <pc:docMk/>
            <pc:sldMk cId="415135319" sldId="309"/>
            <ac:spMk id="20" creationId="{49A70D40-AE6A-46B9-90E3-7E723426D741}"/>
          </ac:spMkLst>
        </pc:spChg>
        <pc:grpChg chg="add mod">
          <ac:chgData name="amar bidwai" userId="dba3bbcff61e090f" providerId="LiveId" clId="{5643B068-A277-455B-BF14-B2AC90CC042F}" dt="2021-07-01T10:34:07.231" v="7337" actId="1076"/>
          <ac:grpSpMkLst>
            <pc:docMk/>
            <pc:sldMk cId="415135319" sldId="309"/>
            <ac:grpSpMk id="3" creationId="{E234AA67-9240-4B21-ACBD-BCDD660E3B24}"/>
          </ac:grpSpMkLst>
        </pc:grpChg>
        <pc:picChg chg="add mod">
          <ac:chgData name="amar bidwai" userId="dba3bbcff61e090f" providerId="LiveId" clId="{5643B068-A277-455B-BF14-B2AC90CC042F}" dt="2021-07-01T10:16:04.346" v="6862" actId="1076"/>
          <ac:picMkLst>
            <pc:docMk/>
            <pc:sldMk cId="415135319" sldId="309"/>
            <ac:picMk id="10" creationId="{91FAFA91-A14C-4F50-8BE7-45DE9A8F0873}"/>
          </ac:picMkLst>
        </pc:picChg>
        <pc:picChg chg="add del mod">
          <ac:chgData name="amar bidwai" userId="dba3bbcff61e090f" providerId="LiveId" clId="{5643B068-A277-455B-BF14-B2AC90CC042F}" dt="2021-07-01T10:16:40.699" v="6864" actId="21"/>
          <ac:picMkLst>
            <pc:docMk/>
            <pc:sldMk cId="415135319" sldId="309"/>
            <ac:picMk id="12" creationId="{A1CC08D3-ABB7-4769-BEF3-2D7195D0DDC6}"/>
          </ac:picMkLst>
        </pc:picChg>
        <pc:picChg chg="add mod">
          <ac:chgData name="amar bidwai" userId="dba3bbcff61e090f" providerId="LiveId" clId="{5643B068-A277-455B-BF14-B2AC90CC042F}" dt="2021-07-01T10:17:46.002" v="6869" actId="1076"/>
          <ac:picMkLst>
            <pc:docMk/>
            <pc:sldMk cId="415135319" sldId="309"/>
            <ac:picMk id="16" creationId="{B1A8A2C5-16C1-41D2-95D3-CE656B3AF95E}"/>
          </ac:picMkLst>
        </pc:picChg>
        <pc:picChg chg="add mod">
          <ac:chgData name="amar bidwai" userId="dba3bbcff61e090f" providerId="LiveId" clId="{5643B068-A277-455B-BF14-B2AC90CC042F}" dt="2021-07-01T10:18:53.660" v="6874" actId="1076"/>
          <ac:picMkLst>
            <pc:docMk/>
            <pc:sldMk cId="415135319" sldId="309"/>
            <ac:picMk id="18" creationId="{52FAB861-9F39-45ED-8F9F-8E7EC7A3C9A0}"/>
          </ac:picMkLst>
        </pc:picChg>
      </pc:sldChg>
      <pc:sldChg chg="addSp delSp modSp new mod ord">
        <pc:chgData name="amar bidwai" userId="dba3bbcff61e090f" providerId="LiveId" clId="{5643B068-A277-455B-BF14-B2AC90CC042F}" dt="2021-07-01T18:34:33.603" v="10082"/>
        <pc:sldMkLst>
          <pc:docMk/>
          <pc:sldMk cId="1769092774" sldId="310"/>
        </pc:sldMkLst>
        <pc:spChg chg="mod">
          <ac:chgData name="amar bidwai" userId="dba3bbcff61e090f" providerId="LiveId" clId="{5643B068-A277-455B-BF14-B2AC90CC042F}" dt="2021-07-01T11:19:27.462" v="7540" actId="1076"/>
          <ac:spMkLst>
            <pc:docMk/>
            <pc:sldMk cId="1769092774" sldId="310"/>
            <ac:spMk id="3" creationId="{7E937D23-5233-4ECA-B5F4-747F0F9355D3}"/>
          </ac:spMkLst>
        </pc:spChg>
        <pc:spChg chg="mod">
          <ac:chgData name="amar bidwai" userId="dba3bbcff61e090f" providerId="LiveId" clId="{5643B068-A277-455B-BF14-B2AC90CC042F}" dt="2021-07-01T11:19:27.462" v="7540" actId="1076"/>
          <ac:spMkLst>
            <pc:docMk/>
            <pc:sldMk cId="1769092774" sldId="310"/>
            <ac:spMk id="4" creationId="{CF7BEE67-903F-4533-A6A7-D0748EF4973D}"/>
          </ac:spMkLst>
        </pc:spChg>
        <pc:spChg chg="add mod">
          <ac:chgData name="amar bidwai" userId="dba3bbcff61e090f" providerId="LiveId" clId="{5643B068-A277-455B-BF14-B2AC90CC042F}" dt="2021-07-01T10:34:22.765" v="7339"/>
          <ac:spMkLst>
            <pc:docMk/>
            <pc:sldMk cId="1769092774" sldId="310"/>
            <ac:spMk id="5" creationId="{A1F687A4-4EBC-4738-9B7D-4C3A887A32E8}"/>
          </ac:spMkLst>
        </pc:spChg>
        <pc:spChg chg="add mod">
          <ac:chgData name="amar bidwai" userId="dba3bbcff61e090f" providerId="LiveId" clId="{5643B068-A277-455B-BF14-B2AC90CC042F}" dt="2021-07-01T10:35:13.463" v="7346" actId="255"/>
          <ac:spMkLst>
            <pc:docMk/>
            <pc:sldMk cId="1769092774" sldId="310"/>
            <ac:spMk id="6" creationId="{3516A5B9-8C24-4B63-AF98-D0F054B3E0A2}"/>
          </ac:spMkLst>
        </pc:spChg>
        <pc:spChg chg="add del mod">
          <ac:chgData name="amar bidwai" userId="dba3bbcff61e090f" providerId="LiveId" clId="{5643B068-A277-455B-BF14-B2AC90CC042F}" dt="2021-07-01T11:41:25.396" v="7640" actId="478"/>
          <ac:spMkLst>
            <pc:docMk/>
            <pc:sldMk cId="1769092774" sldId="310"/>
            <ac:spMk id="8" creationId="{86FA9AC7-FB67-4E71-8EAA-40F5C952C56C}"/>
          </ac:spMkLst>
        </pc:spChg>
        <pc:spChg chg="add mod">
          <ac:chgData name="amar bidwai" userId="dba3bbcff61e090f" providerId="LiveId" clId="{5643B068-A277-455B-BF14-B2AC90CC042F}" dt="2021-07-01T10:39:07.172" v="7365" actId="208"/>
          <ac:spMkLst>
            <pc:docMk/>
            <pc:sldMk cId="1769092774" sldId="310"/>
            <ac:spMk id="11" creationId="{C3D22654-3498-4E87-9E6C-DEEB77BF3305}"/>
          </ac:spMkLst>
        </pc:spChg>
        <pc:spChg chg="add del">
          <ac:chgData name="amar bidwai" userId="dba3bbcff61e090f" providerId="LiveId" clId="{5643B068-A277-455B-BF14-B2AC90CC042F}" dt="2021-07-01T10:37:49.570" v="7356" actId="11529"/>
          <ac:spMkLst>
            <pc:docMk/>
            <pc:sldMk cId="1769092774" sldId="310"/>
            <ac:spMk id="12" creationId="{4B9BE964-59E6-41E4-9D67-7C93086C93D8}"/>
          </ac:spMkLst>
        </pc:spChg>
        <pc:spChg chg="add mod">
          <ac:chgData name="amar bidwai" userId="dba3bbcff61e090f" providerId="LiveId" clId="{5643B068-A277-455B-BF14-B2AC90CC042F}" dt="2021-07-01T10:38:16.893" v="7360" actId="1582"/>
          <ac:spMkLst>
            <pc:docMk/>
            <pc:sldMk cId="1769092774" sldId="310"/>
            <ac:spMk id="13" creationId="{DBB0AE9B-46F3-4AC8-9BAA-78719F889F63}"/>
          </ac:spMkLst>
        </pc:spChg>
        <pc:spChg chg="add mod">
          <ac:chgData name="amar bidwai" userId="dba3bbcff61e090f" providerId="LiveId" clId="{5643B068-A277-455B-BF14-B2AC90CC042F}" dt="2021-07-01T10:41:20.843" v="7413" actId="207"/>
          <ac:spMkLst>
            <pc:docMk/>
            <pc:sldMk cId="1769092774" sldId="310"/>
            <ac:spMk id="18" creationId="{2ABE49E9-8D1A-4CC2-AE17-CA0108DC0A42}"/>
          </ac:spMkLst>
        </pc:spChg>
        <pc:spChg chg="add mod">
          <ac:chgData name="amar bidwai" userId="dba3bbcff61e090f" providerId="LiveId" clId="{5643B068-A277-455B-BF14-B2AC90CC042F}" dt="2021-07-01T10:40:53.784" v="7392" actId="207"/>
          <ac:spMkLst>
            <pc:docMk/>
            <pc:sldMk cId="1769092774" sldId="310"/>
            <ac:spMk id="19" creationId="{1253626F-B800-4796-A6E4-BD169CE9374A}"/>
          </ac:spMkLst>
        </pc:spChg>
        <pc:spChg chg="add del">
          <ac:chgData name="amar bidwai" userId="dba3bbcff61e090f" providerId="LiveId" clId="{5643B068-A277-455B-BF14-B2AC90CC042F}" dt="2021-07-01T11:41:48.977" v="7644" actId="11529"/>
          <ac:spMkLst>
            <pc:docMk/>
            <pc:sldMk cId="1769092774" sldId="310"/>
            <ac:spMk id="22" creationId="{D124F58C-E0CF-4CD9-BD71-E2690D81D4AD}"/>
          </ac:spMkLst>
        </pc:spChg>
        <pc:spChg chg="add mod">
          <ac:chgData name="amar bidwai" userId="dba3bbcff61e090f" providerId="LiveId" clId="{5643B068-A277-455B-BF14-B2AC90CC042F}" dt="2021-07-01T11:42:12.070" v="7649"/>
          <ac:spMkLst>
            <pc:docMk/>
            <pc:sldMk cId="1769092774" sldId="310"/>
            <ac:spMk id="23" creationId="{A6BDB10E-98F4-4952-AED2-5592BCC9E5AF}"/>
          </ac:spMkLst>
        </pc:spChg>
        <pc:grpChg chg="add mod">
          <ac:chgData name="amar bidwai" userId="dba3bbcff61e090f" providerId="LiveId" clId="{5643B068-A277-455B-BF14-B2AC90CC042F}" dt="2021-07-01T11:19:27.462" v="7540" actId="1076"/>
          <ac:grpSpMkLst>
            <pc:docMk/>
            <pc:sldMk cId="1769092774" sldId="310"/>
            <ac:grpSpMk id="2" creationId="{99F34FE3-22EB-4EF6-AB58-EE4597C67F4D}"/>
          </ac:grpSpMkLst>
        </pc:grpChg>
        <pc:picChg chg="add mod">
          <ac:chgData name="amar bidwai" userId="dba3bbcff61e090f" providerId="LiveId" clId="{5643B068-A277-455B-BF14-B2AC90CC042F}" dt="2021-07-01T10:39:33.239" v="7368" actId="1076"/>
          <ac:picMkLst>
            <pc:docMk/>
            <pc:sldMk cId="1769092774" sldId="310"/>
            <ac:picMk id="10" creationId="{445FB7F1-1876-4D0F-A41F-0F1003FE2B76}"/>
          </ac:picMkLst>
        </pc:picChg>
        <pc:picChg chg="add del mod">
          <ac:chgData name="amar bidwai" userId="dba3bbcff61e090f" providerId="LiveId" clId="{5643B068-A277-455B-BF14-B2AC90CC042F}" dt="2021-07-01T11:41:34.339" v="7642"/>
          <ac:picMkLst>
            <pc:docMk/>
            <pc:sldMk cId="1769092774" sldId="310"/>
            <ac:picMk id="21" creationId="{4760C5D0-5D5E-4CB8-B8E9-CE031B9A7454}"/>
          </ac:picMkLst>
        </pc:picChg>
        <pc:cxnChg chg="add mod">
          <ac:chgData name="amar bidwai" userId="dba3bbcff61e090f" providerId="LiveId" clId="{5643B068-A277-455B-BF14-B2AC90CC042F}" dt="2021-07-01T10:39:59.385" v="7373" actId="1582"/>
          <ac:cxnSpMkLst>
            <pc:docMk/>
            <pc:sldMk cId="1769092774" sldId="310"/>
            <ac:cxnSpMk id="15" creationId="{4563019D-0CF0-4671-8BEF-DA0D8CF7ED37}"/>
          </ac:cxnSpMkLst>
        </pc:cxnChg>
        <pc:cxnChg chg="add mod">
          <ac:chgData name="amar bidwai" userId="dba3bbcff61e090f" providerId="LiveId" clId="{5643B068-A277-455B-BF14-B2AC90CC042F}" dt="2021-07-01T10:39:49.947" v="7371" actId="1582"/>
          <ac:cxnSpMkLst>
            <pc:docMk/>
            <pc:sldMk cId="1769092774" sldId="310"/>
            <ac:cxnSpMk id="17" creationId="{7497FB29-EAA6-4C17-A4FA-BF2E53A9225E}"/>
          </ac:cxnSpMkLst>
        </pc:cxnChg>
      </pc:sldChg>
      <pc:sldChg chg="modSp add mod">
        <pc:chgData name="amar bidwai" userId="dba3bbcff61e090f" providerId="LiveId" clId="{5643B068-A277-455B-BF14-B2AC90CC042F}" dt="2021-07-01T18:26:49.976" v="10065"/>
        <pc:sldMkLst>
          <pc:docMk/>
          <pc:sldMk cId="4259589899" sldId="311"/>
        </pc:sldMkLst>
        <pc:spChg chg="mod">
          <ac:chgData name="amar bidwai" userId="dba3bbcff61e090f" providerId="LiveId" clId="{5643B068-A277-455B-BF14-B2AC90CC042F}" dt="2021-07-01T18:25:19.282" v="10056" actId="1076"/>
          <ac:spMkLst>
            <pc:docMk/>
            <pc:sldMk cId="4259589899" sldId="311"/>
            <ac:spMk id="3" creationId="{142CD150-2EAD-4124-A4B6-0D5352932664}"/>
          </ac:spMkLst>
        </pc:spChg>
        <pc:graphicFrameChg chg="mod modGraphic">
          <ac:chgData name="amar bidwai" userId="dba3bbcff61e090f" providerId="LiveId" clId="{5643B068-A277-455B-BF14-B2AC90CC042F}" dt="2021-07-01T18:26:49.976" v="10065"/>
          <ac:graphicFrameMkLst>
            <pc:docMk/>
            <pc:sldMk cId="4259589899" sldId="311"/>
            <ac:graphicFrameMk id="8" creationId="{D9C6B1AE-FFFE-42F7-9554-0B6B0F618676}"/>
          </ac:graphicFrameMkLst>
        </pc:graphicFrameChg>
      </pc:sldChg>
      <pc:sldChg chg="modSp add mod ord">
        <pc:chgData name="amar bidwai" userId="dba3bbcff61e090f" providerId="LiveId" clId="{5643B068-A277-455B-BF14-B2AC90CC042F}" dt="2021-07-01T11:35:14.772" v="7615"/>
        <pc:sldMkLst>
          <pc:docMk/>
          <pc:sldMk cId="191252305" sldId="312"/>
        </pc:sldMkLst>
        <pc:spChg chg="mod">
          <ac:chgData name="amar bidwai" userId="dba3bbcff61e090f" providerId="LiveId" clId="{5643B068-A277-455B-BF14-B2AC90CC042F}" dt="2021-07-01T11:30:16.459" v="7605" actId="20577"/>
          <ac:spMkLst>
            <pc:docMk/>
            <pc:sldMk cId="191252305" sldId="312"/>
            <ac:spMk id="3" creationId="{142CD150-2EAD-4124-A4B6-0D5352932664}"/>
          </ac:spMkLst>
        </pc:spChg>
        <pc:graphicFrameChg chg="mod modGraphic">
          <ac:chgData name="amar bidwai" userId="dba3bbcff61e090f" providerId="LiveId" clId="{5643B068-A277-455B-BF14-B2AC90CC042F}" dt="2021-07-01T11:32:06.759" v="7613" actId="20577"/>
          <ac:graphicFrameMkLst>
            <pc:docMk/>
            <pc:sldMk cId="191252305" sldId="312"/>
            <ac:graphicFrameMk id="8" creationId="{D9C6B1AE-FFFE-42F7-9554-0B6B0F618676}"/>
          </ac:graphicFrameMkLst>
        </pc:graphicFrameChg>
      </pc:sldChg>
      <pc:sldChg chg="addSp delSp modSp new mod">
        <pc:chgData name="amar bidwai" userId="dba3bbcff61e090f" providerId="LiveId" clId="{5643B068-A277-455B-BF14-B2AC90CC042F}" dt="2021-07-01T11:42:47.151" v="7687" actId="255"/>
        <pc:sldMkLst>
          <pc:docMk/>
          <pc:sldMk cId="171475931" sldId="313"/>
        </pc:sldMkLst>
        <pc:spChg chg="mod">
          <ac:chgData name="amar bidwai" userId="dba3bbcff61e090f" providerId="LiveId" clId="{5643B068-A277-455B-BF14-B2AC90CC042F}" dt="2021-07-01T11:19:30.999" v="7541"/>
          <ac:spMkLst>
            <pc:docMk/>
            <pc:sldMk cId="171475931" sldId="313"/>
            <ac:spMk id="3" creationId="{A726D91E-F4CD-4C91-9D92-C7632D028AD3}"/>
          </ac:spMkLst>
        </pc:spChg>
        <pc:spChg chg="mod">
          <ac:chgData name="amar bidwai" userId="dba3bbcff61e090f" providerId="LiveId" clId="{5643B068-A277-455B-BF14-B2AC90CC042F}" dt="2021-07-01T11:19:30.999" v="7541"/>
          <ac:spMkLst>
            <pc:docMk/>
            <pc:sldMk cId="171475931" sldId="313"/>
            <ac:spMk id="4" creationId="{B14D319F-7406-4E17-BB76-10F7E41CE17A}"/>
          </ac:spMkLst>
        </pc:spChg>
        <pc:spChg chg="add mod">
          <ac:chgData name="amar bidwai" userId="dba3bbcff61e090f" providerId="LiveId" clId="{5643B068-A277-455B-BF14-B2AC90CC042F}" dt="2021-07-01T11:19:41.678" v="7542"/>
          <ac:spMkLst>
            <pc:docMk/>
            <pc:sldMk cId="171475931" sldId="313"/>
            <ac:spMk id="5" creationId="{2BB5AAA1-F097-4752-B036-402156712A44}"/>
          </ac:spMkLst>
        </pc:spChg>
        <pc:spChg chg="add mod">
          <ac:chgData name="amar bidwai" userId="dba3bbcff61e090f" providerId="LiveId" clId="{5643B068-A277-455B-BF14-B2AC90CC042F}" dt="2021-07-01T11:21:01.646" v="7561" actId="255"/>
          <ac:spMkLst>
            <pc:docMk/>
            <pc:sldMk cId="171475931" sldId="313"/>
            <ac:spMk id="6" creationId="{116C3C5E-919F-4896-92A7-15B9B0728630}"/>
          </ac:spMkLst>
        </pc:spChg>
        <pc:spChg chg="add mod">
          <ac:chgData name="amar bidwai" userId="dba3bbcff61e090f" providerId="LiveId" clId="{5643B068-A277-455B-BF14-B2AC90CC042F}" dt="2021-07-01T11:42:47.151" v="7687" actId="255"/>
          <ac:spMkLst>
            <pc:docMk/>
            <pc:sldMk cId="171475931" sldId="313"/>
            <ac:spMk id="8" creationId="{D075D77B-ECA0-44BB-8A8A-8DD8850B9903}"/>
          </ac:spMkLst>
        </pc:spChg>
        <pc:spChg chg="add mod">
          <ac:chgData name="amar bidwai" userId="dba3bbcff61e090f" providerId="LiveId" clId="{5643B068-A277-455B-BF14-B2AC90CC042F}" dt="2021-07-01T11:25:58.921" v="7578" actId="1582"/>
          <ac:spMkLst>
            <pc:docMk/>
            <pc:sldMk cId="171475931" sldId="313"/>
            <ac:spMk id="13" creationId="{DC5A8896-424B-4123-B175-ECB0C8F20DC7}"/>
          </ac:spMkLst>
        </pc:spChg>
        <pc:spChg chg="add mod">
          <ac:chgData name="amar bidwai" userId="dba3bbcff61e090f" providerId="LiveId" clId="{5643B068-A277-455B-BF14-B2AC90CC042F}" dt="2021-07-01T11:27:13.442" v="7602" actId="207"/>
          <ac:spMkLst>
            <pc:docMk/>
            <pc:sldMk cId="171475931" sldId="313"/>
            <ac:spMk id="16" creationId="{7A183FC9-34DA-41DD-A492-7D37DB81D5AE}"/>
          </ac:spMkLst>
        </pc:spChg>
        <pc:spChg chg="mod">
          <ac:chgData name="amar bidwai" userId="dba3bbcff61e090f" providerId="LiveId" clId="{5643B068-A277-455B-BF14-B2AC90CC042F}" dt="2021-07-01T11:37:51.108" v="7621"/>
          <ac:spMkLst>
            <pc:docMk/>
            <pc:sldMk cId="171475931" sldId="313"/>
            <ac:spMk id="18" creationId="{30A9BDD3-B3AB-4CF1-9D33-F91673538AF5}"/>
          </ac:spMkLst>
        </pc:spChg>
        <pc:spChg chg="mod">
          <ac:chgData name="amar bidwai" userId="dba3bbcff61e090f" providerId="LiveId" clId="{5643B068-A277-455B-BF14-B2AC90CC042F}" dt="2021-07-01T11:37:51.108" v="7621"/>
          <ac:spMkLst>
            <pc:docMk/>
            <pc:sldMk cId="171475931" sldId="313"/>
            <ac:spMk id="19" creationId="{1CF1A0F6-6941-4B92-B989-E27455F246C9}"/>
          </ac:spMkLst>
        </pc:spChg>
        <pc:grpChg chg="add mod">
          <ac:chgData name="amar bidwai" userId="dba3bbcff61e090f" providerId="LiveId" clId="{5643B068-A277-455B-BF14-B2AC90CC042F}" dt="2021-07-01T11:19:30.999" v="7541"/>
          <ac:grpSpMkLst>
            <pc:docMk/>
            <pc:sldMk cId="171475931" sldId="313"/>
            <ac:grpSpMk id="2" creationId="{D485BEAB-DC21-43CC-87F2-83EC0197F523}"/>
          </ac:grpSpMkLst>
        </pc:grpChg>
        <pc:grpChg chg="add del mod">
          <ac:chgData name="amar bidwai" userId="dba3bbcff61e090f" providerId="LiveId" clId="{5643B068-A277-455B-BF14-B2AC90CC042F}" dt="2021-07-01T11:37:53.874" v="7622" actId="21"/>
          <ac:grpSpMkLst>
            <pc:docMk/>
            <pc:sldMk cId="171475931" sldId="313"/>
            <ac:grpSpMk id="17" creationId="{E84850AF-4536-42EE-82EA-8440D776A2F5}"/>
          </ac:grpSpMkLst>
        </pc:grpChg>
        <pc:picChg chg="add mod">
          <ac:chgData name="amar bidwai" userId="dba3bbcff61e090f" providerId="LiveId" clId="{5643B068-A277-455B-BF14-B2AC90CC042F}" dt="2021-07-01T11:24:22.224" v="7570" actId="1076"/>
          <ac:picMkLst>
            <pc:docMk/>
            <pc:sldMk cId="171475931" sldId="313"/>
            <ac:picMk id="10" creationId="{3EAA1D99-2D4D-4A51-847B-971CABED0464}"/>
          </ac:picMkLst>
        </pc:picChg>
        <pc:picChg chg="add mod">
          <ac:chgData name="amar bidwai" userId="dba3bbcff61e090f" providerId="LiveId" clId="{5643B068-A277-455B-BF14-B2AC90CC042F}" dt="2021-07-01T11:27:03.365" v="7600" actId="1076"/>
          <ac:picMkLst>
            <pc:docMk/>
            <pc:sldMk cId="171475931" sldId="313"/>
            <ac:picMk id="12" creationId="{E770AEC1-58B9-41B6-8005-80CFF840C2B5}"/>
          </ac:picMkLst>
        </pc:picChg>
        <pc:cxnChg chg="add mod">
          <ac:chgData name="amar bidwai" userId="dba3bbcff61e090f" providerId="LiveId" clId="{5643B068-A277-455B-BF14-B2AC90CC042F}" dt="2021-07-01T11:26:30.444" v="7582"/>
          <ac:cxnSpMkLst>
            <pc:docMk/>
            <pc:sldMk cId="171475931" sldId="313"/>
            <ac:cxnSpMk id="15" creationId="{4A9C0BA2-A75D-4C43-B344-747AB6E784A4}"/>
          </ac:cxnSpMkLst>
        </pc:cxnChg>
      </pc:sldChg>
      <pc:sldChg chg="add">
        <pc:chgData name="amar bidwai" userId="dba3bbcff61e090f" providerId="LiveId" clId="{5643B068-A277-455B-BF14-B2AC90CC042F}" dt="2021-07-01T11:35:19.703" v="7616" actId="2890"/>
        <pc:sldMkLst>
          <pc:docMk/>
          <pc:sldMk cId="3309815451" sldId="314"/>
        </pc:sldMkLst>
      </pc:sldChg>
      <pc:sldChg chg="add">
        <pc:chgData name="amar bidwai" userId="dba3bbcff61e090f" providerId="LiveId" clId="{5643B068-A277-455B-BF14-B2AC90CC042F}" dt="2021-07-01T11:35:22.388" v="7617" actId="2890"/>
        <pc:sldMkLst>
          <pc:docMk/>
          <pc:sldMk cId="1067504791" sldId="315"/>
        </pc:sldMkLst>
      </pc:sldChg>
      <pc:sldChg chg="add">
        <pc:chgData name="amar bidwai" userId="dba3bbcff61e090f" providerId="LiveId" clId="{5643B068-A277-455B-BF14-B2AC90CC042F}" dt="2021-07-01T11:35:25.957" v="7618" actId="2890"/>
        <pc:sldMkLst>
          <pc:docMk/>
          <pc:sldMk cId="3718700353" sldId="316"/>
        </pc:sldMkLst>
      </pc:sldChg>
      <pc:sldChg chg="addSp delSp modSp new mod">
        <pc:chgData name="amar bidwai" userId="dba3bbcff61e090f" providerId="LiveId" clId="{5643B068-A277-455B-BF14-B2AC90CC042F}" dt="2021-07-01T11:48:51.544" v="7850" actId="1582"/>
        <pc:sldMkLst>
          <pc:docMk/>
          <pc:sldMk cId="2084008014" sldId="317"/>
        </pc:sldMkLst>
        <pc:spChg chg="mod">
          <ac:chgData name="amar bidwai" userId="dba3bbcff61e090f" providerId="LiveId" clId="{5643B068-A277-455B-BF14-B2AC90CC042F}" dt="2021-07-01T11:37:40.691" v="7620"/>
          <ac:spMkLst>
            <pc:docMk/>
            <pc:sldMk cId="2084008014" sldId="317"/>
            <ac:spMk id="3" creationId="{DE6A64E4-123B-4FF4-895F-FFC5E45BB6CA}"/>
          </ac:spMkLst>
        </pc:spChg>
        <pc:spChg chg="mod">
          <ac:chgData name="amar bidwai" userId="dba3bbcff61e090f" providerId="LiveId" clId="{5643B068-A277-455B-BF14-B2AC90CC042F}" dt="2021-07-01T11:37:40.691" v="7620"/>
          <ac:spMkLst>
            <pc:docMk/>
            <pc:sldMk cId="2084008014" sldId="317"/>
            <ac:spMk id="4" creationId="{FC5F0451-ECA7-4E1E-8EA6-0B4110EF828B}"/>
          </ac:spMkLst>
        </pc:spChg>
        <pc:spChg chg="add mod">
          <ac:chgData name="amar bidwai" userId="dba3bbcff61e090f" providerId="LiveId" clId="{5643B068-A277-455B-BF14-B2AC90CC042F}" dt="2021-07-01T11:37:59.539" v="7623"/>
          <ac:spMkLst>
            <pc:docMk/>
            <pc:sldMk cId="2084008014" sldId="317"/>
            <ac:spMk id="5" creationId="{DA82C51C-23F1-44D4-BC2A-143CC3BDE18A}"/>
          </ac:spMkLst>
        </pc:spChg>
        <pc:spChg chg="add del mod">
          <ac:chgData name="amar bidwai" userId="dba3bbcff61e090f" providerId="LiveId" clId="{5643B068-A277-455B-BF14-B2AC90CC042F}" dt="2021-07-01T11:38:12.009" v="7625"/>
          <ac:spMkLst>
            <pc:docMk/>
            <pc:sldMk cId="2084008014" sldId="317"/>
            <ac:spMk id="6" creationId="{CD31EF96-73B0-484D-97AC-129F58DBB3EB}"/>
          </ac:spMkLst>
        </pc:spChg>
        <pc:spChg chg="add mod">
          <ac:chgData name="amar bidwai" userId="dba3bbcff61e090f" providerId="LiveId" clId="{5643B068-A277-455B-BF14-B2AC90CC042F}" dt="2021-07-01T11:39:10.790" v="7631" actId="255"/>
          <ac:spMkLst>
            <pc:docMk/>
            <pc:sldMk cId="2084008014" sldId="317"/>
            <ac:spMk id="7" creationId="{F99786E8-14B6-4288-ABC1-54C32DA2A00A}"/>
          </ac:spMkLst>
        </pc:spChg>
        <pc:spChg chg="add del">
          <ac:chgData name="amar bidwai" userId="dba3bbcff61e090f" providerId="LiveId" clId="{5643B068-A277-455B-BF14-B2AC90CC042F}" dt="2021-07-01T11:41:03.011" v="7639" actId="11529"/>
          <ac:spMkLst>
            <pc:docMk/>
            <pc:sldMk cId="2084008014" sldId="317"/>
            <ac:spMk id="14" creationId="{72504665-1C92-42AA-9AEB-A3B67DA35CEB}"/>
          </ac:spMkLst>
        </pc:spChg>
        <pc:spChg chg="add mod">
          <ac:chgData name="amar bidwai" userId="dba3bbcff61e090f" providerId="LiveId" clId="{5643B068-A277-455B-BF14-B2AC90CC042F}" dt="2021-07-01T11:43:19.594" v="7692"/>
          <ac:spMkLst>
            <pc:docMk/>
            <pc:sldMk cId="2084008014" sldId="317"/>
            <ac:spMk id="15" creationId="{A7EAAA4C-80EC-4730-95C9-C6235BBC0C32}"/>
          </ac:spMkLst>
        </pc:spChg>
        <pc:spChg chg="add mod">
          <ac:chgData name="amar bidwai" userId="dba3bbcff61e090f" providerId="LiveId" clId="{5643B068-A277-455B-BF14-B2AC90CC042F}" dt="2021-07-01T11:47:41.457" v="7841" actId="207"/>
          <ac:spMkLst>
            <pc:docMk/>
            <pc:sldMk cId="2084008014" sldId="317"/>
            <ac:spMk id="18" creationId="{E1874C72-6E01-42DA-89C2-03783C23C793}"/>
          </ac:spMkLst>
        </pc:spChg>
        <pc:spChg chg="add del">
          <ac:chgData name="amar bidwai" userId="dba3bbcff61e090f" providerId="LiveId" clId="{5643B068-A277-455B-BF14-B2AC90CC042F}" dt="2021-07-01T11:45:48.073" v="7743"/>
          <ac:spMkLst>
            <pc:docMk/>
            <pc:sldMk cId="2084008014" sldId="317"/>
            <ac:spMk id="19" creationId="{553C57B1-ED22-420E-9F51-B2999CBEFC73}"/>
          </ac:spMkLst>
        </pc:spChg>
        <pc:spChg chg="add del">
          <ac:chgData name="amar bidwai" userId="dba3bbcff61e090f" providerId="LiveId" clId="{5643B068-A277-455B-BF14-B2AC90CC042F}" dt="2021-07-01T11:45:55.729" v="7745"/>
          <ac:spMkLst>
            <pc:docMk/>
            <pc:sldMk cId="2084008014" sldId="317"/>
            <ac:spMk id="20" creationId="{8997481B-F708-451C-94D6-10EB6CECB765}"/>
          </ac:spMkLst>
        </pc:spChg>
        <pc:spChg chg="add mod">
          <ac:chgData name="amar bidwai" userId="dba3bbcff61e090f" providerId="LiveId" clId="{5643B068-A277-455B-BF14-B2AC90CC042F}" dt="2021-07-01T11:48:23.408" v="7846" actId="208"/>
          <ac:spMkLst>
            <pc:docMk/>
            <pc:sldMk cId="2084008014" sldId="317"/>
            <ac:spMk id="21" creationId="{577045A6-6B4C-40B5-BCAE-0A7C8975A4A2}"/>
          </ac:spMkLst>
        </pc:spChg>
        <pc:spChg chg="add mod">
          <ac:chgData name="amar bidwai" userId="dba3bbcff61e090f" providerId="LiveId" clId="{5643B068-A277-455B-BF14-B2AC90CC042F}" dt="2021-07-01T11:48:51.544" v="7850" actId="1582"/>
          <ac:spMkLst>
            <pc:docMk/>
            <pc:sldMk cId="2084008014" sldId="317"/>
            <ac:spMk id="22" creationId="{3557F7E0-5F5B-432E-8989-3974AB2DEF70}"/>
          </ac:spMkLst>
        </pc:spChg>
        <pc:grpChg chg="add mod">
          <ac:chgData name="amar bidwai" userId="dba3bbcff61e090f" providerId="LiveId" clId="{5643B068-A277-455B-BF14-B2AC90CC042F}" dt="2021-07-01T11:37:40.691" v="7620"/>
          <ac:grpSpMkLst>
            <pc:docMk/>
            <pc:sldMk cId="2084008014" sldId="317"/>
            <ac:grpSpMk id="2" creationId="{60F9F15D-BA67-45C3-949B-ABC2082D4BE7}"/>
          </ac:grpSpMkLst>
        </pc:grpChg>
        <pc:picChg chg="add mod">
          <ac:chgData name="amar bidwai" userId="dba3bbcff61e090f" providerId="LiveId" clId="{5643B068-A277-455B-BF14-B2AC90CC042F}" dt="2021-07-01T11:43:25.530" v="7693" actId="14100"/>
          <ac:picMkLst>
            <pc:docMk/>
            <pc:sldMk cId="2084008014" sldId="317"/>
            <ac:picMk id="9" creationId="{9F9C19AD-1644-44B5-98DB-9B3DB11BF314}"/>
          </ac:picMkLst>
        </pc:picChg>
        <pc:picChg chg="add del mod">
          <ac:chgData name="amar bidwai" userId="dba3bbcff61e090f" providerId="LiveId" clId="{5643B068-A277-455B-BF14-B2AC90CC042F}" dt="2021-07-01T11:40:47.686" v="7635"/>
          <ac:picMkLst>
            <pc:docMk/>
            <pc:sldMk cId="2084008014" sldId="317"/>
            <ac:picMk id="11" creationId="{886D12A2-53A0-46B1-9D0B-51560C194A65}"/>
          </ac:picMkLst>
        </pc:picChg>
        <pc:picChg chg="add del mod">
          <ac:chgData name="amar bidwai" userId="dba3bbcff61e090f" providerId="LiveId" clId="{5643B068-A277-455B-BF14-B2AC90CC042F}" dt="2021-07-01T11:40:51.251" v="7637"/>
          <ac:picMkLst>
            <pc:docMk/>
            <pc:sldMk cId="2084008014" sldId="317"/>
            <ac:picMk id="13" creationId="{12BB9485-539A-4C23-86A8-F3323BF37F2F}"/>
          </ac:picMkLst>
        </pc:picChg>
        <pc:picChg chg="add mod">
          <ac:chgData name="amar bidwai" userId="dba3bbcff61e090f" providerId="LiveId" clId="{5643B068-A277-455B-BF14-B2AC90CC042F}" dt="2021-07-01T11:44:18.927" v="7696" actId="1076"/>
          <ac:picMkLst>
            <pc:docMk/>
            <pc:sldMk cId="2084008014" sldId="317"/>
            <ac:picMk id="17" creationId="{DD83ABF0-9D3C-40EF-B4F3-5C22742BC4A7}"/>
          </ac:picMkLst>
        </pc:picChg>
      </pc:sldChg>
      <pc:sldChg chg="new del">
        <pc:chgData name="amar bidwai" userId="dba3bbcff61e090f" providerId="LiveId" clId="{5643B068-A277-455B-BF14-B2AC90CC042F}" dt="2021-07-01T16:53:30.783" v="8242" actId="2696"/>
        <pc:sldMkLst>
          <pc:docMk/>
          <pc:sldMk cId="1399414658" sldId="318"/>
        </pc:sldMkLst>
      </pc:sldChg>
      <pc:sldChg chg="new del">
        <pc:chgData name="amar bidwai" userId="dba3bbcff61e090f" providerId="LiveId" clId="{5643B068-A277-455B-BF14-B2AC90CC042F}" dt="2021-07-01T16:53:05.944" v="8239" actId="2696"/>
        <pc:sldMkLst>
          <pc:docMk/>
          <pc:sldMk cId="4097688709" sldId="318"/>
        </pc:sldMkLst>
      </pc:sldChg>
      <pc:sldChg chg="add del">
        <pc:chgData name="amar bidwai" userId="dba3bbcff61e090f" providerId="LiveId" clId="{5643B068-A277-455B-BF14-B2AC90CC042F}" dt="2021-07-01T16:53:48.673" v="8244" actId="2696"/>
        <pc:sldMkLst>
          <pc:docMk/>
          <pc:sldMk cId="3147009969" sldId="319"/>
        </pc:sldMkLst>
      </pc:sldChg>
      <pc:sldChg chg="modSp add mod">
        <pc:chgData name="amar bidwai" userId="dba3bbcff61e090f" providerId="LiveId" clId="{5643B068-A277-455B-BF14-B2AC90CC042F}" dt="2021-07-01T16:54:35.107" v="8359" actId="114"/>
        <pc:sldMkLst>
          <pc:docMk/>
          <pc:sldMk cId="3983060916" sldId="320"/>
        </pc:sldMkLst>
        <pc:spChg chg="mod">
          <ac:chgData name="amar bidwai" userId="dba3bbcff61e090f" providerId="LiveId" clId="{5643B068-A277-455B-BF14-B2AC90CC042F}" dt="2021-07-01T16:54:35.107" v="8359" actId="114"/>
          <ac:spMkLst>
            <pc:docMk/>
            <pc:sldMk cId="3983060916" sldId="320"/>
            <ac:spMk id="4" creationId="{00000000-0000-0000-0000-000000000000}"/>
          </ac:spMkLst>
        </pc:spChg>
      </pc:sldChg>
      <pc:sldChg chg="addSp delSp modSp new mod">
        <pc:chgData name="amar bidwai" userId="dba3bbcff61e090f" providerId="LiveId" clId="{5643B068-A277-455B-BF14-B2AC90CC042F}" dt="2021-07-01T17:05:58.719" v="8513" actId="13822"/>
        <pc:sldMkLst>
          <pc:docMk/>
          <pc:sldMk cId="2027769887" sldId="321"/>
        </pc:sldMkLst>
        <pc:spChg chg="mod">
          <ac:chgData name="amar bidwai" userId="dba3bbcff61e090f" providerId="LiveId" clId="{5643B068-A277-455B-BF14-B2AC90CC042F}" dt="2021-07-01T16:54:55.199" v="8361"/>
          <ac:spMkLst>
            <pc:docMk/>
            <pc:sldMk cId="2027769887" sldId="321"/>
            <ac:spMk id="3" creationId="{B889D391-3830-40F9-8993-78A6231DFBEB}"/>
          </ac:spMkLst>
        </pc:spChg>
        <pc:spChg chg="mod">
          <ac:chgData name="amar bidwai" userId="dba3bbcff61e090f" providerId="LiveId" clId="{5643B068-A277-455B-BF14-B2AC90CC042F}" dt="2021-07-01T16:54:55.199" v="8361"/>
          <ac:spMkLst>
            <pc:docMk/>
            <pc:sldMk cId="2027769887" sldId="321"/>
            <ac:spMk id="4" creationId="{A1C59F3F-8DE2-4A9E-A561-C44C5135F5F9}"/>
          </ac:spMkLst>
        </pc:spChg>
        <pc:spChg chg="add mod">
          <ac:chgData name="amar bidwai" userId="dba3bbcff61e090f" providerId="LiveId" clId="{5643B068-A277-455B-BF14-B2AC90CC042F}" dt="2021-07-01T16:58:30.881" v="8369" actId="14100"/>
          <ac:spMkLst>
            <pc:docMk/>
            <pc:sldMk cId="2027769887" sldId="321"/>
            <ac:spMk id="5" creationId="{E2B9D383-DB68-453B-8F71-9E88CC2E95B3}"/>
          </ac:spMkLst>
        </pc:spChg>
        <pc:spChg chg="add mod">
          <ac:chgData name="amar bidwai" userId="dba3bbcff61e090f" providerId="LiveId" clId="{5643B068-A277-455B-BF14-B2AC90CC042F}" dt="2021-07-01T17:01:45.575" v="8459" actId="255"/>
          <ac:spMkLst>
            <pc:docMk/>
            <pc:sldMk cId="2027769887" sldId="321"/>
            <ac:spMk id="6" creationId="{C07AE580-4502-4D32-884F-628581D219D8}"/>
          </ac:spMkLst>
        </pc:spChg>
        <pc:spChg chg="add mod">
          <ac:chgData name="amar bidwai" userId="dba3bbcff61e090f" providerId="LiveId" clId="{5643B068-A277-455B-BF14-B2AC90CC042F}" dt="2021-07-01T17:05:29.276" v="8511" actId="255"/>
          <ac:spMkLst>
            <pc:docMk/>
            <pc:sldMk cId="2027769887" sldId="321"/>
            <ac:spMk id="11" creationId="{579DD41A-8890-4F97-9162-6A4855805488}"/>
          </ac:spMkLst>
        </pc:spChg>
        <pc:spChg chg="add mod">
          <ac:chgData name="amar bidwai" userId="dba3bbcff61e090f" providerId="LiveId" clId="{5643B068-A277-455B-BF14-B2AC90CC042F}" dt="2021-07-01T17:05:58.719" v="8513" actId="13822"/>
          <ac:spMkLst>
            <pc:docMk/>
            <pc:sldMk cId="2027769887" sldId="321"/>
            <ac:spMk id="12" creationId="{3373368F-E6B4-4EC3-AEA0-4FB984C1DB6E}"/>
          </ac:spMkLst>
        </pc:spChg>
        <pc:grpChg chg="add mod">
          <ac:chgData name="amar bidwai" userId="dba3bbcff61e090f" providerId="LiveId" clId="{5643B068-A277-455B-BF14-B2AC90CC042F}" dt="2021-07-01T16:54:55.199" v="8361"/>
          <ac:grpSpMkLst>
            <pc:docMk/>
            <pc:sldMk cId="2027769887" sldId="321"/>
            <ac:grpSpMk id="2" creationId="{C8EFEE64-9BA0-4B55-ACC5-AAD76D435B88}"/>
          </ac:grpSpMkLst>
        </pc:grpChg>
        <pc:picChg chg="add del mod">
          <ac:chgData name="amar bidwai" userId="dba3bbcff61e090f" providerId="LiveId" clId="{5643B068-A277-455B-BF14-B2AC90CC042F}" dt="2021-07-01T17:02:07.883" v="8461" actId="478"/>
          <ac:picMkLst>
            <pc:docMk/>
            <pc:sldMk cId="2027769887" sldId="321"/>
            <ac:picMk id="8" creationId="{EA0EB104-D9CE-4C3D-AAE2-56F5EFA30FEE}"/>
          </ac:picMkLst>
        </pc:picChg>
        <pc:picChg chg="add mod">
          <ac:chgData name="amar bidwai" userId="dba3bbcff61e090f" providerId="LiveId" clId="{5643B068-A277-455B-BF14-B2AC90CC042F}" dt="2021-07-01T17:03:34.054" v="8466" actId="1440"/>
          <ac:picMkLst>
            <pc:docMk/>
            <pc:sldMk cId="2027769887" sldId="321"/>
            <ac:picMk id="10" creationId="{CAD4E516-63FC-447A-AD3E-EE7DF4C54495}"/>
          </ac:picMkLst>
        </pc:picChg>
      </pc:sldChg>
      <pc:sldChg chg="addSp modSp add mod">
        <pc:chgData name="amar bidwai" userId="dba3bbcff61e090f" providerId="LiveId" clId="{5643B068-A277-455B-BF14-B2AC90CC042F}" dt="2021-07-01T17:21:31.027" v="8777" actId="20577"/>
        <pc:sldMkLst>
          <pc:docMk/>
          <pc:sldMk cId="3648545070" sldId="322"/>
        </pc:sldMkLst>
        <pc:spChg chg="add mod">
          <ac:chgData name="amar bidwai" userId="dba3bbcff61e090f" providerId="LiveId" clId="{5643B068-A277-455B-BF14-B2AC90CC042F}" dt="2021-07-01T17:12:22.817" v="8564" actId="1076"/>
          <ac:spMkLst>
            <pc:docMk/>
            <pc:sldMk cId="3648545070" sldId="322"/>
            <ac:spMk id="5" creationId="{DB5AB819-414E-4E61-98E4-9AD86EBEDA81}"/>
          </ac:spMkLst>
        </pc:spChg>
        <pc:spChg chg="add mod">
          <ac:chgData name="amar bidwai" userId="dba3bbcff61e090f" providerId="LiveId" clId="{5643B068-A277-455B-BF14-B2AC90CC042F}" dt="2021-07-01T17:12:48.704" v="8565" actId="20577"/>
          <ac:spMkLst>
            <pc:docMk/>
            <pc:sldMk cId="3648545070" sldId="322"/>
            <ac:spMk id="6" creationId="{C9609DAF-C01E-4062-82AD-317F6CE57044}"/>
          </ac:spMkLst>
        </pc:spChg>
        <pc:spChg chg="add mod">
          <ac:chgData name="amar bidwai" userId="dba3bbcff61e090f" providerId="LiveId" clId="{5643B068-A277-455B-BF14-B2AC90CC042F}" dt="2021-07-01T17:14:25.469" v="8578" actId="1582"/>
          <ac:spMkLst>
            <pc:docMk/>
            <pc:sldMk cId="3648545070" sldId="322"/>
            <ac:spMk id="11" creationId="{8C641A6C-85F0-4334-A0D8-10F052E20A41}"/>
          </ac:spMkLst>
        </pc:spChg>
        <pc:spChg chg="add mod">
          <ac:chgData name="amar bidwai" userId="dba3bbcff61e090f" providerId="LiveId" clId="{5643B068-A277-455B-BF14-B2AC90CC042F}" dt="2021-07-01T17:15:52.759" v="8614" actId="1076"/>
          <ac:spMkLst>
            <pc:docMk/>
            <pc:sldMk cId="3648545070" sldId="322"/>
            <ac:spMk id="14" creationId="{2DA8822B-253A-4F4B-A229-130E7C9974AF}"/>
          </ac:spMkLst>
        </pc:spChg>
        <pc:spChg chg="add mod">
          <ac:chgData name="amar bidwai" userId="dba3bbcff61e090f" providerId="LiveId" clId="{5643B068-A277-455B-BF14-B2AC90CC042F}" dt="2021-07-01T17:19:56.926" v="8741" actId="20577"/>
          <ac:spMkLst>
            <pc:docMk/>
            <pc:sldMk cId="3648545070" sldId="322"/>
            <ac:spMk id="15" creationId="{B9E0FFA4-E5A0-4E4D-9DAD-8541F137ABB9}"/>
          </ac:spMkLst>
        </pc:spChg>
        <pc:spChg chg="add mod">
          <ac:chgData name="amar bidwai" userId="dba3bbcff61e090f" providerId="LiveId" clId="{5643B068-A277-455B-BF14-B2AC90CC042F}" dt="2021-07-01T17:21:04.630" v="8772" actId="1076"/>
          <ac:spMkLst>
            <pc:docMk/>
            <pc:sldMk cId="3648545070" sldId="322"/>
            <ac:spMk id="16" creationId="{CBB8EFC5-82E9-4016-B279-0C35DB8FE61A}"/>
          </ac:spMkLst>
        </pc:spChg>
        <pc:spChg chg="add mod">
          <ac:chgData name="amar bidwai" userId="dba3bbcff61e090f" providerId="LiveId" clId="{5643B068-A277-455B-BF14-B2AC90CC042F}" dt="2021-07-01T17:21:31.027" v="8777" actId="20577"/>
          <ac:spMkLst>
            <pc:docMk/>
            <pc:sldMk cId="3648545070" sldId="322"/>
            <ac:spMk id="17" creationId="{3A39ECE0-19B9-4457-AA87-0EAAEEF0FE73}"/>
          </ac:spMkLst>
        </pc:spChg>
        <pc:spChg chg="add mod">
          <ac:chgData name="amar bidwai" userId="dba3bbcff61e090f" providerId="LiveId" clId="{5643B068-A277-455B-BF14-B2AC90CC042F}" dt="2021-07-01T17:20:57.590" v="8771" actId="255"/>
          <ac:spMkLst>
            <pc:docMk/>
            <pc:sldMk cId="3648545070" sldId="322"/>
            <ac:spMk id="18" creationId="{A0AC74CD-AD68-4F8E-97EC-41F8EE89D312}"/>
          </ac:spMkLst>
        </pc:spChg>
        <pc:picChg chg="add mod">
          <ac:chgData name="amar bidwai" userId="dba3bbcff61e090f" providerId="LiveId" clId="{5643B068-A277-455B-BF14-B2AC90CC042F}" dt="2021-07-01T17:12:54.953" v="8566" actId="14100"/>
          <ac:picMkLst>
            <pc:docMk/>
            <pc:sldMk cId="3648545070" sldId="322"/>
            <ac:picMk id="8" creationId="{217DF770-53ED-4274-918E-57CDB854267D}"/>
          </ac:picMkLst>
        </pc:picChg>
        <pc:picChg chg="add mod">
          <ac:chgData name="amar bidwai" userId="dba3bbcff61e090f" providerId="LiveId" clId="{5643B068-A277-455B-BF14-B2AC90CC042F}" dt="2021-07-01T17:15:22.976" v="8609" actId="1076"/>
          <ac:picMkLst>
            <pc:docMk/>
            <pc:sldMk cId="3648545070" sldId="322"/>
            <ac:picMk id="10" creationId="{45EEFBFB-A508-4A44-A6BC-DA817A97C9A0}"/>
          </ac:picMkLst>
        </pc:picChg>
        <pc:cxnChg chg="add mod">
          <ac:chgData name="amar bidwai" userId="dba3bbcff61e090f" providerId="LiveId" clId="{5643B068-A277-455B-BF14-B2AC90CC042F}" dt="2021-07-01T17:14:41.783" v="8581" actId="1582"/>
          <ac:cxnSpMkLst>
            <pc:docMk/>
            <pc:sldMk cId="3648545070" sldId="322"/>
            <ac:cxnSpMk id="13" creationId="{44C60C0D-8AE2-4941-9B72-A5958EA6E668}"/>
          </ac:cxnSpMkLst>
        </pc:cxnChg>
      </pc:sldChg>
      <pc:sldChg chg="add del">
        <pc:chgData name="amar bidwai" userId="dba3bbcff61e090f" providerId="LiveId" clId="{5643B068-A277-455B-BF14-B2AC90CC042F}" dt="2021-07-01T17:22:20.353" v="8779" actId="47"/>
        <pc:sldMkLst>
          <pc:docMk/>
          <pc:sldMk cId="3526014721" sldId="323"/>
        </pc:sldMkLst>
      </pc:sldChg>
      <pc:sldChg chg="addSp modSp add mod">
        <pc:chgData name="amar bidwai" userId="dba3bbcff61e090f" providerId="LiveId" clId="{5643B068-A277-455B-BF14-B2AC90CC042F}" dt="2021-07-01T17:38:56.590" v="9335" actId="14100"/>
        <pc:sldMkLst>
          <pc:docMk/>
          <pc:sldMk cId="3082139700" sldId="324"/>
        </pc:sldMkLst>
        <pc:spChg chg="add mod">
          <ac:chgData name="amar bidwai" userId="dba3bbcff61e090f" providerId="LiveId" clId="{5643B068-A277-455B-BF14-B2AC90CC042F}" dt="2021-07-01T17:25:42.252" v="8845"/>
          <ac:spMkLst>
            <pc:docMk/>
            <pc:sldMk cId="3082139700" sldId="324"/>
            <ac:spMk id="5" creationId="{ECCB43D5-7947-4D57-8B3D-0F356EC75EE0}"/>
          </ac:spMkLst>
        </pc:spChg>
        <pc:spChg chg="add mod">
          <ac:chgData name="amar bidwai" userId="dba3bbcff61e090f" providerId="LiveId" clId="{5643B068-A277-455B-BF14-B2AC90CC042F}" dt="2021-07-01T17:26:42.445" v="8858" actId="255"/>
          <ac:spMkLst>
            <pc:docMk/>
            <pc:sldMk cId="3082139700" sldId="324"/>
            <ac:spMk id="6" creationId="{3BFF0009-5AFF-4734-AEA6-B160D239EC96}"/>
          </ac:spMkLst>
        </pc:spChg>
        <pc:spChg chg="add mod">
          <ac:chgData name="amar bidwai" userId="dba3bbcff61e090f" providerId="LiveId" clId="{5643B068-A277-455B-BF14-B2AC90CC042F}" dt="2021-07-01T17:35:10.741" v="9174" actId="14100"/>
          <ac:spMkLst>
            <pc:docMk/>
            <pc:sldMk cId="3082139700" sldId="324"/>
            <ac:spMk id="11" creationId="{2FE15913-C852-4FBB-AB2A-B0CC79057547}"/>
          </ac:spMkLst>
        </pc:spChg>
        <pc:spChg chg="add mod">
          <ac:chgData name="amar bidwai" userId="dba3bbcff61e090f" providerId="LiveId" clId="{5643B068-A277-455B-BF14-B2AC90CC042F}" dt="2021-07-01T17:32:35.773" v="9160" actId="1076"/>
          <ac:spMkLst>
            <pc:docMk/>
            <pc:sldMk cId="3082139700" sldId="324"/>
            <ac:spMk id="12" creationId="{E493E1BE-65DA-4A69-8E91-B16D9B49D0B8}"/>
          </ac:spMkLst>
        </pc:spChg>
        <pc:spChg chg="add mod">
          <ac:chgData name="amar bidwai" userId="dba3bbcff61e090f" providerId="LiveId" clId="{5643B068-A277-455B-BF14-B2AC90CC042F}" dt="2021-07-01T17:34:49.957" v="9172" actId="255"/>
          <ac:spMkLst>
            <pc:docMk/>
            <pc:sldMk cId="3082139700" sldId="324"/>
            <ac:spMk id="13" creationId="{9D53623A-85FF-4587-B78A-4F9BBF3C54B1}"/>
          </ac:spMkLst>
        </pc:spChg>
        <pc:spChg chg="add mod">
          <ac:chgData name="amar bidwai" userId="dba3bbcff61e090f" providerId="LiveId" clId="{5643B068-A277-455B-BF14-B2AC90CC042F}" dt="2021-07-01T17:38:32.695" v="9331" actId="207"/>
          <ac:spMkLst>
            <pc:docMk/>
            <pc:sldMk cId="3082139700" sldId="324"/>
            <ac:spMk id="14" creationId="{5EE55D98-C9DD-4359-9382-BE7C031F850C}"/>
          </ac:spMkLst>
        </pc:spChg>
        <pc:picChg chg="add mod">
          <ac:chgData name="amar bidwai" userId="dba3bbcff61e090f" providerId="LiveId" clId="{5643B068-A277-455B-BF14-B2AC90CC042F}" dt="2021-07-01T17:38:56.590" v="9335" actId="14100"/>
          <ac:picMkLst>
            <pc:docMk/>
            <pc:sldMk cId="3082139700" sldId="324"/>
            <ac:picMk id="16" creationId="{F4D50DA5-28E0-40CE-B14F-87E6C9BA0AB2}"/>
          </ac:picMkLst>
        </pc:picChg>
        <pc:cxnChg chg="add mod">
          <ac:chgData name="amar bidwai" userId="dba3bbcff61e090f" providerId="LiveId" clId="{5643B068-A277-455B-BF14-B2AC90CC042F}" dt="2021-07-01T17:27:08.476" v="8861" actId="1582"/>
          <ac:cxnSpMkLst>
            <pc:docMk/>
            <pc:sldMk cId="3082139700" sldId="324"/>
            <ac:cxnSpMk id="8" creationId="{040A8C5A-72BF-47BD-8802-007F1C2F87BD}"/>
          </ac:cxnSpMkLst>
        </pc:cxnChg>
        <pc:cxnChg chg="add mod">
          <ac:chgData name="amar bidwai" userId="dba3bbcff61e090f" providerId="LiveId" clId="{5643B068-A277-455B-BF14-B2AC90CC042F}" dt="2021-07-01T17:27:33.058" v="8864" actId="1582"/>
          <ac:cxnSpMkLst>
            <pc:docMk/>
            <pc:sldMk cId="3082139700" sldId="324"/>
            <ac:cxnSpMk id="10" creationId="{1C4CE61A-D0E9-41C0-A016-2914704749E0}"/>
          </ac:cxnSpMkLst>
        </pc:cxnChg>
      </pc:sldChg>
      <pc:sldChg chg="addSp modSp add mod">
        <pc:chgData name="amar bidwai" userId="dba3bbcff61e090f" providerId="LiveId" clId="{5643B068-A277-455B-BF14-B2AC90CC042F}" dt="2021-07-01T17:59:56.601" v="9631" actId="1440"/>
        <pc:sldMkLst>
          <pc:docMk/>
          <pc:sldMk cId="1752306422" sldId="325"/>
        </pc:sldMkLst>
        <pc:spChg chg="add mod">
          <ac:chgData name="amar bidwai" userId="dba3bbcff61e090f" providerId="LiveId" clId="{5643B068-A277-455B-BF14-B2AC90CC042F}" dt="2021-07-01T17:39:34.672" v="9337" actId="1076"/>
          <ac:spMkLst>
            <pc:docMk/>
            <pc:sldMk cId="1752306422" sldId="325"/>
            <ac:spMk id="5" creationId="{241BEAC2-6B03-4856-9A30-CC6FCCFC069C}"/>
          </ac:spMkLst>
        </pc:spChg>
        <pc:spChg chg="add mod">
          <ac:chgData name="amar bidwai" userId="dba3bbcff61e090f" providerId="LiveId" clId="{5643B068-A277-455B-BF14-B2AC90CC042F}" dt="2021-07-01T17:40:46.279" v="9355" actId="255"/>
          <ac:spMkLst>
            <pc:docMk/>
            <pc:sldMk cId="1752306422" sldId="325"/>
            <ac:spMk id="9" creationId="{C3E549A3-CC41-407F-B5AD-8AA3AB5C62C4}"/>
          </ac:spMkLst>
        </pc:spChg>
        <pc:spChg chg="add mod">
          <ac:chgData name="amar bidwai" userId="dba3bbcff61e090f" providerId="LiveId" clId="{5643B068-A277-455B-BF14-B2AC90CC042F}" dt="2021-07-01T17:42:45.932" v="9437" actId="14100"/>
          <ac:spMkLst>
            <pc:docMk/>
            <pc:sldMk cId="1752306422" sldId="325"/>
            <ac:spMk id="10" creationId="{AD3AE9D8-763E-46B3-B65F-9A1934A02CB7}"/>
          </ac:spMkLst>
        </pc:spChg>
        <pc:spChg chg="add mod">
          <ac:chgData name="amar bidwai" userId="dba3bbcff61e090f" providerId="LiveId" clId="{5643B068-A277-455B-BF14-B2AC90CC042F}" dt="2021-07-01T17:43:25.203" v="9449" actId="255"/>
          <ac:spMkLst>
            <pc:docMk/>
            <pc:sldMk cId="1752306422" sldId="325"/>
            <ac:spMk id="11" creationId="{B56C1896-C9FB-4355-96AD-AD56BA1E7D04}"/>
          </ac:spMkLst>
        </pc:spChg>
        <pc:spChg chg="add mod">
          <ac:chgData name="amar bidwai" userId="dba3bbcff61e090f" providerId="LiveId" clId="{5643B068-A277-455B-BF14-B2AC90CC042F}" dt="2021-07-01T17:48:30.562" v="9625" actId="255"/>
          <ac:spMkLst>
            <pc:docMk/>
            <pc:sldMk cId="1752306422" sldId="325"/>
            <ac:spMk id="12" creationId="{8FF5FE36-39B8-48A0-89DB-F8B4FF5586E9}"/>
          </ac:spMkLst>
        </pc:spChg>
        <pc:picChg chg="add mod">
          <ac:chgData name="amar bidwai" userId="dba3bbcff61e090f" providerId="LiveId" clId="{5643B068-A277-455B-BF14-B2AC90CC042F}" dt="2021-07-01T17:59:56.601" v="9631" actId="1440"/>
          <ac:picMkLst>
            <pc:docMk/>
            <pc:sldMk cId="1752306422" sldId="325"/>
            <ac:picMk id="14" creationId="{530096EE-C413-4C8F-A3E5-EE111247FA8B}"/>
          </ac:picMkLst>
        </pc:picChg>
        <pc:cxnChg chg="add mod">
          <ac:chgData name="amar bidwai" userId="dba3bbcff61e090f" providerId="LiveId" clId="{5643B068-A277-455B-BF14-B2AC90CC042F}" dt="2021-07-01T17:39:54.158" v="9341" actId="13822"/>
          <ac:cxnSpMkLst>
            <pc:docMk/>
            <pc:sldMk cId="1752306422" sldId="325"/>
            <ac:cxnSpMk id="7" creationId="{87894669-EF3A-4681-ADAB-97D8F7BA8027}"/>
          </ac:cxnSpMkLst>
        </pc:cxnChg>
        <pc:cxnChg chg="add mod">
          <ac:chgData name="amar bidwai" userId="dba3bbcff61e090f" providerId="LiveId" clId="{5643B068-A277-455B-BF14-B2AC90CC042F}" dt="2021-07-01T17:40:09.973" v="9343" actId="1076"/>
          <ac:cxnSpMkLst>
            <pc:docMk/>
            <pc:sldMk cId="1752306422" sldId="325"/>
            <ac:cxnSpMk id="8" creationId="{8C51D161-7A09-45A9-A8F0-E586F75C910E}"/>
          </ac:cxnSpMkLst>
        </pc:cxnChg>
      </pc:sldChg>
      <pc:sldChg chg="addSp delSp modSp add mod">
        <pc:chgData name="amar bidwai" userId="dba3bbcff61e090f" providerId="LiveId" clId="{5643B068-A277-455B-BF14-B2AC90CC042F}" dt="2021-07-01T18:17:09.428" v="10049" actId="1076"/>
        <pc:sldMkLst>
          <pc:docMk/>
          <pc:sldMk cId="3339743890" sldId="326"/>
        </pc:sldMkLst>
        <pc:spChg chg="add mod">
          <ac:chgData name="amar bidwai" userId="dba3bbcff61e090f" providerId="LiveId" clId="{5643B068-A277-455B-BF14-B2AC90CC042F}" dt="2021-07-01T18:00:09.463" v="9632"/>
          <ac:spMkLst>
            <pc:docMk/>
            <pc:sldMk cId="3339743890" sldId="326"/>
            <ac:spMk id="5" creationId="{6D61BEFA-F0E7-4104-AE3D-E9C8B2C214D1}"/>
          </ac:spMkLst>
        </pc:spChg>
        <pc:spChg chg="add mod">
          <ac:chgData name="amar bidwai" userId="dba3bbcff61e090f" providerId="LiveId" clId="{5643B068-A277-455B-BF14-B2AC90CC042F}" dt="2021-07-01T18:09:26.972" v="9897" actId="1076"/>
          <ac:spMkLst>
            <pc:docMk/>
            <pc:sldMk cId="3339743890" sldId="326"/>
            <ac:spMk id="8" creationId="{3DE21D4B-CEBE-4881-B72E-B5B72E72FC8D}"/>
          </ac:spMkLst>
        </pc:spChg>
        <pc:spChg chg="add mod">
          <ac:chgData name="amar bidwai" userId="dba3bbcff61e090f" providerId="LiveId" clId="{5643B068-A277-455B-BF14-B2AC90CC042F}" dt="2021-07-01T18:08:38.422" v="9883" actId="255"/>
          <ac:spMkLst>
            <pc:docMk/>
            <pc:sldMk cId="3339743890" sldId="326"/>
            <ac:spMk id="9" creationId="{5F0C0D2F-253C-4D2E-A853-4F89B17520C2}"/>
          </ac:spMkLst>
        </pc:spChg>
        <pc:spChg chg="add mod">
          <ac:chgData name="amar bidwai" userId="dba3bbcff61e090f" providerId="LiveId" clId="{5643B068-A277-455B-BF14-B2AC90CC042F}" dt="2021-07-01T18:09:19.150" v="9896" actId="14100"/>
          <ac:spMkLst>
            <pc:docMk/>
            <pc:sldMk cId="3339743890" sldId="326"/>
            <ac:spMk id="10" creationId="{9CB9DC06-FD3D-40F7-AB29-C3BAD271B20E}"/>
          </ac:spMkLst>
        </pc:spChg>
        <pc:spChg chg="add mod">
          <ac:chgData name="amar bidwai" userId="dba3bbcff61e090f" providerId="LiveId" clId="{5643B068-A277-455B-BF14-B2AC90CC042F}" dt="2021-07-01T18:11:19.527" v="10024" actId="1076"/>
          <ac:spMkLst>
            <pc:docMk/>
            <pc:sldMk cId="3339743890" sldId="326"/>
            <ac:spMk id="11" creationId="{1D339FD1-ADED-4821-9A9F-5D2EB131CBE8}"/>
          </ac:spMkLst>
        </pc:spChg>
        <pc:spChg chg="add mod">
          <ac:chgData name="amar bidwai" userId="dba3bbcff61e090f" providerId="LiveId" clId="{5643B068-A277-455B-BF14-B2AC90CC042F}" dt="2021-07-01T18:15:48.965" v="10035" actId="1582"/>
          <ac:spMkLst>
            <pc:docMk/>
            <pc:sldMk cId="3339743890" sldId="326"/>
            <ac:spMk id="14" creationId="{AFE137CD-9804-4A9A-AA65-FF8E1FB3E1F5}"/>
          </ac:spMkLst>
        </pc:spChg>
        <pc:picChg chg="add mod">
          <ac:chgData name="amar bidwai" userId="dba3bbcff61e090f" providerId="LiveId" clId="{5643B068-A277-455B-BF14-B2AC90CC042F}" dt="2021-07-01T18:15:19.170" v="10031" actId="14100"/>
          <ac:picMkLst>
            <pc:docMk/>
            <pc:sldMk cId="3339743890" sldId="326"/>
            <ac:picMk id="13" creationId="{C4FD8164-AE67-4A87-B8FB-FB2D79A9E4B9}"/>
          </ac:picMkLst>
        </pc:picChg>
        <pc:picChg chg="add mod">
          <ac:chgData name="amar bidwai" userId="dba3bbcff61e090f" providerId="LiveId" clId="{5643B068-A277-455B-BF14-B2AC90CC042F}" dt="2021-07-01T18:17:09.428" v="10049" actId="1076"/>
          <ac:picMkLst>
            <pc:docMk/>
            <pc:sldMk cId="3339743890" sldId="326"/>
            <ac:picMk id="16" creationId="{9394A80D-088E-42ED-B7D2-0C216BCEBBB6}"/>
          </ac:picMkLst>
        </pc:picChg>
        <pc:picChg chg="add del mod">
          <ac:chgData name="amar bidwai" userId="dba3bbcff61e090f" providerId="LiveId" clId="{5643B068-A277-455B-BF14-B2AC90CC042F}" dt="2021-07-01T18:16:32.558" v="10041" actId="478"/>
          <ac:picMkLst>
            <pc:docMk/>
            <pc:sldMk cId="3339743890" sldId="326"/>
            <ac:picMk id="18" creationId="{A6E17407-9ECA-4176-8925-4836F995A700}"/>
          </ac:picMkLst>
        </pc:picChg>
        <pc:picChg chg="add mod">
          <ac:chgData name="amar bidwai" userId="dba3bbcff61e090f" providerId="LiveId" clId="{5643B068-A277-455B-BF14-B2AC90CC042F}" dt="2021-07-01T18:16:57.915" v="10047" actId="14100"/>
          <ac:picMkLst>
            <pc:docMk/>
            <pc:sldMk cId="3339743890" sldId="326"/>
            <ac:picMk id="20" creationId="{7CD71C71-1581-43B0-86CA-8161AFCA8171}"/>
          </ac:picMkLst>
        </pc:picChg>
        <pc:cxnChg chg="add mod">
          <ac:chgData name="amar bidwai" userId="dba3bbcff61e090f" providerId="LiveId" clId="{5643B068-A277-455B-BF14-B2AC90CC042F}" dt="2021-07-01T18:00:25.425" v="9635" actId="1076"/>
          <ac:cxnSpMkLst>
            <pc:docMk/>
            <pc:sldMk cId="3339743890" sldId="326"/>
            <ac:cxnSpMk id="6" creationId="{75365FA2-90D7-4A25-BC85-AB96E3CBB2C2}"/>
          </ac:cxnSpMkLst>
        </pc:cxnChg>
        <pc:cxnChg chg="add mod">
          <ac:chgData name="amar bidwai" userId="dba3bbcff61e090f" providerId="LiveId" clId="{5643B068-A277-455B-BF14-B2AC90CC042F}" dt="2021-07-01T18:00:29.066" v="9636" actId="1076"/>
          <ac:cxnSpMkLst>
            <pc:docMk/>
            <pc:sldMk cId="3339743890" sldId="326"/>
            <ac:cxnSpMk id="7" creationId="{7C2D5CBB-3F35-4C29-9BCF-34D70116DF16}"/>
          </ac:cxnSpMkLst>
        </pc:cxnChg>
      </pc:sldChg>
      <pc:sldChg chg="modSp add mod">
        <pc:chgData name="amar bidwai" userId="dba3bbcff61e090f" providerId="LiveId" clId="{5643B068-A277-455B-BF14-B2AC90CC042F}" dt="2021-07-01T17:24:09.076" v="8844" actId="255"/>
        <pc:sldMkLst>
          <pc:docMk/>
          <pc:sldMk cId="582997209" sldId="327"/>
        </pc:sldMkLst>
        <pc:spChg chg="mod">
          <ac:chgData name="amar bidwai" userId="dba3bbcff61e090f" providerId="LiveId" clId="{5643B068-A277-455B-BF14-B2AC90CC042F}" dt="2021-07-01T17:24:09.076" v="8844" actId="255"/>
          <ac:spMkLst>
            <pc:docMk/>
            <pc:sldMk cId="582997209" sldId="327"/>
            <ac:spMk id="4" creationId="{00000000-0000-0000-0000-000000000000}"/>
          </ac:spMkLst>
        </pc:spChg>
      </pc:sldChg>
      <pc:sldChg chg="addSp modSp new mod">
        <pc:chgData name="amar bidwai" userId="dba3bbcff61e090f" providerId="LiveId" clId="{5643B068-A277-455B-BF14-B2AC90CC042F}" dt="2021-07-01T18:29:32.553" v="10078" actId="255"/>
        <pc:sldMkLst>
          <pc:docMk/>
          <pc:sldMk cId="2481530178" sldId="328"/>
        </pc:sldMkLst>
        <pc:spChg chg="mod">
          <ac:chgData name="amar bidwai" userId="dba3bbcff61e090f" providerId="LiveId" clId="{5643B068-A277-455B-BF14-B2AC90CC042F}" dt="2021-07-01T18:27:08.946" v="10067"/>
          <ac:spMkLst>
            <pc:docMk/>
            <pc:sldMk cId="2481530178" sldId="328"/>
            <ac:spMk id="3" creationId="{5DAB194C-58DD-426B-BC32-92516EFCB8C8}"/>
          </ac:spMkLst>
        </pc:spChg>
        <pc:spChg chg="mod">
          <ac:chgData name="amar bidwai" userId="dba3bbcff61e090f" providerId="LiveId" clId="{5643B068-A277-455B-BF14-B2AC90CC042F}" dt="2021-07-01T18:27:08.946" v="10067"/>
          <ac:spMkLst>
            <pc:docMk/>
            <pc:sldMk cId="2481530178" sldId="328"/>
            <ac:spMk id="4" creationId="{1D578411-1336-4A1F-BF56-983B85636986}"/>
          </ac:spMkLst>
        </pc:spChg>
        <pc:spChg chg="add mod">
          <ac:chgData name="amar bidwai" userId="dba3bbcff61e090f" providerId="LiveId" clId="{5643B068-A277-455B-BF14-B2AC90CC042F}" dt="2021-07-01T18:27:18.687" v="10068"/>
          <ac:spMkLst>
            <pc:docMk/>
            <pc:sldMk cId="2481530178" sldId="328"/>
            <ac:spMk id="5" creationId="{DA29B2F6-33FE-4BE4-9081-ED104CB6CEED}"/>
          </ac:spMkLst>
        </pc:spChg>
        <pc:spChg chg="add mod">
          <ac:chgData name="amar bidwai" userId="dba3bbcff61e090f" providerId="LiveId" clId="{5643B068-A277-455B-BF14-B2AC90CC042F}" dt="2021-07-01T18:28:48.604" v="10073" actId="255"/>
          <ac:spMkLst>
            <pc:docMk/>
            <pc:sldMk cId="2481530178" sldId="328"/>
            <ac:spMk id="7" creationId="{FDC17BE3-7D9B-40AC-9AF8-EFC2E17B6B70}"/>
          </ac:spMkLst>
        </pc:spChg>
        <pc:spChg chg="add mod">
          <ac:chgData name="amar bidwai" userId="dba3bbcff61e090f" providerId="LiveId" clId="{5643B068-A277-455B-BF14-B2AC90CC042F}" dt="2021-07-01T18:29:32.553" v="10078" actId="255"/>
          <ac:spMkLst>
            <pc:docMk/>
            <pc:sldMk cId="2481530178" sldId="328"/>
            <ac:spMk id="10" creationId="{D6A9A022-54CD-40E7-B292-96108C0F5167}"/>
          </ac:spMkLst>
        </pc:spChg>
        <pc:grpChg chg="add mod">
          <ac:chgData name="amar bidwai" userId="dba3bbcff61e090f" providerId="LiveId" clId="{5643B068-A277-455B-BF14-B2AC90CC042F}" dt="2021-07-01T18:27:08.946" v="10067"/>
          <ac:grpSpMkLst>
            <pc:docMk/>
            <pc:sldMk cId="2481530178" sldId="328"/>
            <ac:grpSpMk id="2" creationId="{2AE79CA9-C511-4689-A330-481B41B0F715}"/>
          </ac:grpSpMkLst>
        </pc:grpChg>
        <pc:picChg chg="add mod">
          <ac:chgData name="amar bidwai" userId="dba3bbcff61e090f" providerId="LiveId" clId="{5643B068-A277-455B-BF14-B2AC90CC042F}" dt="2021-07-01T18:28:40.997" v="10072" actId="1076"/>
          <ac:picMkLst>
            <pc:docMk/>
            <pc:sldMk cId="2481530178" sldId="328"/>
            <ac:picMk id="9" creationId="{9ECE816E-8ED7-41D8-8296-B88E4B22920F}"/>
          </ac:picMkLst>
        </pc:picChg>
      </pc:sldChg>
      <pc:sldChg chg="new del">
        <pc:chgData name="amar bidwai" userId="dba3bbcff61e090f" providerId="LiveId" clId="{5643B068-A277-455B-BF14-B2AC90CC042F}" dt="2021-07-01T18:22:40.381" v="10053" actId="2696"/>
        <pc:sldMkLst>
          <pc:docMk/>
          <pc:sldMk cId="3187683463" sldId="328"/>
        </pc:sldMkLst>
      </pc:sldChg>
    </pc:docChg>
  </pc:docChgLst>
  <pc:docChgLst>
    <pc:chgData name="amar bidwai" userId="dba3bbcff61e090f" providerId="LiveId" clId="{E3C50B90-024B-401D-A7A9-8C807009C99F}"/>
    <pc:docChg chg="undo custSel addSld delSld modSld sldOrd">
      <pc:chgData name="amar bidwai" userId="dba3bbcff61e090f" providerId="LiveId" clId="{E3C50B90-024B-401D-A7A9-8C807009C99F}" dt="2021-07-05T18:09:07.441" v="6345" actId="313"/>
      <pc:docMkLst>
        <pc:docMk/>
      </pc:docMkLst>
      <pc:sldChg chg="modSp mod ord">
        <pc:chgData name="amar bidwai" userId="dba3bbcff61e090f" providerId="LiveId" clId="{E3C50B90-024B-401D-A7A9-8C807009C99F}" dt="2021-07-05T17:44:53.599" v="5681" actId="2711"/>
        <pc:sldMkLst>
          <pc:docMk/>
          <pc:sldMk cId="2315983098" sldId="275"/>
        </pc:sldMkLst>
        <pc:spChg chg="mod">
          <ac:chgData name="amar bidwai" userId="dba3bbcff61e090f" providerId="LiveId" clId="{E3C50B90-024B-401D-A7A9-8C807009C99F}" dt="2021-07-03T05:10:03.042" v="56" actId="255"/>
          <ac:spMkLst>
            <pc:docMk/>
            <pc:sldMk cId="2315983098" sldId="275"/>
            <ac:spMk id="3" creationId="{142CD150-2EAD-4124-A4B6-0D5352932664}"/>
          </ac:spMkLst>
        </pc:spChg>
        <pc:graphicFrameChg chg="mod modGraphic">
          <ac:chgData name="amar bidwai" userId="dba3bbcff61e090f" providerId="LiveId" clId="{E3C50B90-024B-401D-A7A9-8C807009C99F}" dt="2021-07-05T17:44:53.599" v="5681" actId="2711"/>
          <ac:graphicFrameMkLst>
            <pc:docMk/>
            <pc:sldMk cId="2315983098" sldId="275"/>
            <ac:graphicFrameMk id="8" creationId="{D9C6B1AE-FFFE-42F7-9554-0B6B0F618676}"/>
          </ac:graphicFrameMkLst>
        </pc:graphicFrameChg>
      </pc:sldChg>
      <pc:sldChg chg="modSp mod ord">
        <pc:chgData name="amar bidwai" userId="dba3bbcff61e090f" providerId="LiveId" clId="{E3C50B90-024B-401D-A7A9-8C807009C99F}" dt="2021-07-04T03:20:01.307" v="3106"/>
        <pc:sldMkLst>
          <pc:docMk/>
          <pc:sldMk cId="1648112107" sldId="276"/>
        </pc:sldMkLst>
        <pc:spChg chg="mod">
          <ac:chgData name="amar bidwai" userId="dba3bbcff61e090f" providerId="LiveId" clId="{E3C50B90-024B-401D-A7A9-8C807009C99F}" dt="2021-07-03T05:09:50.658" v="54" actId="255"/>
          <ac:spMkLst>
            <pc:docMk/>
            <pc:sldMk cId="1648112107" sldId="276"/>
            <ac:spMk id="3" creationId="{142CD150-2EAD-4124-A4B6-0D5352932664}"/>
          </ac:spMkLst>
        </pc:spChg>
        <pc:graphicFrameChg chg="modGraphic">
          <ac:chgData name="amar bidwai" userId="dba3bbcff61e090f" providerId="LiveId" clId="{E3C50B90-024B-401D-A7A9-8C807009C99F}" dt="2021-07-03T17:02:46.869" v="2520" actId="2711"/>
          <ac:graphicFrameMkLst>
            <pc:docMk/>
            <pc:sldMk cId="1648112107" sldId="276"/>
            <ac:graphicFrameMk id="8" creationId="{D9C6B1AE-FFFE-42F7-9554-0B6B0F618676}"/>
          </ac:graphicFrameMkLst>
        </pc:graphicFrameChg>
      </pc:sldChg>
      <pc:sldChg chg="modSp mod">
        <pc:chgData name="amar bidwai" userId="dba3bbcff61e090f" providerId="LiveId" clId="{E3C50B90-024B-401D-A7A9-8C807009C99F}" dt="2021-07-03T05:09:04.019" v="51" actId="2711"/>
        <pc:sldMkLst>
          <pc:docMk/>
          <pc:sldMk cId="138128526" sldId="277"/>
        </pc:sldMkLst>
        <pc:spChg chg="mod">
          <ac:chgData name="amar bidwai" userId="dba3bbcff61e090f" providerId="LiveId" clId="{E3C50B90-024B-401D-A7A9-8C807009C99F}" dt="2021-07-03T05:09:04.019" v="51" actId="2711"/>
          <ac:spMkLst>
            <pc:docMk/>
            <pc:sldMk cId="138128526" sldId="277"/>
            <ac:spMk id="3" creationId="{142CD150-2EAD-4124-A4B6-0D5352932664}"/>
          </ac:spMkLst>
        </pc:spChg>
      </pc:sldChg>
      <pc:sldChg chg="modSp mod">
        <pc:chgData name="amar bidwai" userId="dba3bbcff61e090f" providerId="LiveId" clId="{E3C50B90-024B-401D-A7A9-8C807009C99F}" dt="2021-07-05T17:44:01.419" v="5674" actId="255"/>
        <pc:sldMkLst>
          <pc:docMk/>
          <pc:sldMk cId="3647036396" sldId="278"/>
        </pc:sldMkLst>
        <pc:graphicFrameChg chg="modGraphic">
          <ac:chgData name="amar bidwai" userId="dba3bbcff61e090f" providerId="LiveId" clId="{E3C50B90-024B-401D-A7A9-8C807009C99F}" dt="2021-07-05T17:44:01.419" v="5674" actId="255"/>
          <ac:graphicFrameMkLst>
            <pc:docMk/>
            <pc:sldMk cId="3647036396" sldId="278"/>
            <ac:graphicFrameMk id="8" creationId="{D9C6B1AE-FFFE-42F7-9554-0B6B0F618676}"/>
          </ac:graphicFrameMkLst>
        </pc:graphicFrameChg>
      </pc:sldChg>
      <pc:sldChg chg="modSp mod">
        <pc:chgData name="amar bidwai" userId="dba3bbcff61e090f" providerId="LiveId" clId="{E3C50B90-024B-401D-A7A9-8C807009C99F}" dt="2021-07-05T18:09:07.441" v="6345" actId="313"/>
        <pc:sldMkLst>
          <pc:docMk/>
          <pc:sldMk cId="4148899565" sldId="279"/>
        </pc:sldMkLst>
        <pc:spChg chg="mod">
          <ac:chgData name="amar bidwai" userId="dba3bbcff61e090f" providerId="LiveId" clId="{E3C50B90-024B-401D-A7A9-8C807009C99F}" dt="2021-07-03T05:07:59.674" v="45" actId="255"/>
          <ac:spMkLst>
            <pc:docMk/>
            <pc:sldMk cId="4148899565" sldId="279"/>
            <ac:spMk id="3" creationId="{142CD150-2EAD-4124-A4B6-0D5352932664}"/>
          </ac:spMkLst>
        </pc:spChg>
        <pc:graphicFrameChg chg="mod modGraphic">
          <ac:chgData name="amar bidwai" userId="dba3bbcff61e090f" providerId="LiveId" clId="{E3C50B90-024B-401D-A7A9-8C807009C99F}" dt="2021-07-05T18:09:07.441" v="6345" actId="313"/>
          <ac:graphicFrameMkLst>
            <pc:docMk/>
            <pc:sldMk cId="4148899565" sldId="279"/>
            <ac:graphicFrameMk id="8" creationId="{D9C6B1AE-FFFE-42F7-9554-0B6B0F618676}"/>
          </ac:graphicFrameMkLst>
        </pc:graphicFrameChg>
      </pc:sldChg>
      <pc:sldChg chg="modSp mod">
        <pc:chgData name="amar bidwai" userId="dba3bbcff61e090f" providerId="LiveId" clId="{E3C50B90-024B-401D-A7A9-8C807009C99F}" dt="2021-07-03T05:08:49.651" v="50" actId="2711"/>
        <pc:sldMkLst>
          <pc:docMk/>
          <pc:sldMk cId="3980437765" sldId="285"/>
        </pc:sldMkLst>
        <pc:spChg chg="mod">
          <ac:chgData name="amar bidwai" userId="dba3bbcff61e090f" providerId="LiveId" clId="{E3C50B90-024B-401D-A7A9-8C807009C99F}" dt="2021-07-03T05:08:49.651" v="50" actId="2711"/>
          <ac:spMkLst>
            <pc:docMk/>
            <pc:sldMk cId="3980437765" sldId="285"/>
            <ac:spMk id="25" creationId="{AE2312A5-951C-4DF5-AF1D-D30D24409EF6}"/>
          </ac:spMkLst>
        </pc:spChg>
      </pc:sldChg>
      <pc:sldChg chg="addSp delSp modSp mod">
        <pc:chgData name="amar bidwai" userId="dba3bbcff61e090f" providerId="LiveId" clId="{E3C50B90-024B-401D-A7A9-8C807009C99F}" dt="2021-07-03T11:19:32.960" v="1409" actId="14100"/>
        <pc:sldMkLst>
          <pc:docMk/>
          <pc:sldMk cId="38658305" sldId="286"/>
        </pc:sldMkLst>
        <pc:spChg chg="add del mod">
          <ac:chgData name="amar bidwai" userId="dba3bbcff61e090f" providerId="LiveId" clId="{E3C50B90-024B-401D-A7A9-8C807009C99F}" dt="2021-07-03T11:17:06.898" v="1345" actId="478"/>
          <ac:spMkLst>
            <pc:docMk/>
            <pc:sldMk cId="38658305" sldId="286"/>
            <ac:spMk id="5" creationId="{4721A5C6-5184-4190-B923-2F4974FF7522}"/>
          </ac:spMkLst>
        </pc:spChg>
        <pc:spChg chg="add mod">
          <ac:chgData name="amar bidwai" userId="dba3bbcff61e090f" providerId="LiveId" clId="{E3C50B90-024B-401D-A7A9-8C807009C99F}" dt="2021-07-03T11:19:32.960" v="1409" actId="14100"/>
          <ac:spMkLst>
            <pc:docMk/>
            <pc:sldMk cId="38658305" sldId="286"/>
            <ac:spMk id="9" creationId="{2A397E4B-BE08-4FDB-8395-56724F0EA493}"/>
          </ac:spMkLst>
        </pc:spChg>
        <pc:spChg chg="del mod">
          <ac:chgData name="amar bidwai" userId="dba3bbcff61e090f" providerId="LiveId" clId="{E3C50B90-024B-401D-A7A9-8C807009C99F}" dt="2021-07-03T11:16:58.539" v="1342" actId="478"/>
          <ac:spMkLst>
            <pc:docMk/>
            <pc:sldMk cId="38658305" sldId="286"/>
            <ac:spMk id="11" creationId="{E3C917C1-D1CE-43E7-B02E-999542C5FB72}"/>
          </ac:spMkLst>
        </pc:spChg>
        <pc:spChg chg="mod">
          <ac:chgData name="amar bidwai" userId="dba3bbcff61e090f" providerId="LiveId" clId="{E3C50B90-024B-401D-A7A9-8C807009C99F}" dt="2021-07-03T05:08:26.400" v="48" actId="255"/>
          <ac:spMkLst>
            <pc:docMk/>
            <pc:sldMk cId="38658305" sldId="286"/>
            <ac:spMk id="16" creationId="{6ACBFA3B-CADE-4136-BD39-0363816726A8}"/>
          </ac:spMkLst>
        </pc:spChg>
        <pc:spChg chg="add mod">
          <ac:chgData name="amar bidwai" userId="dba3bbcff61e090f" providerId="LiveId" clId="{E3C50B90-024B-401D-A7A9-8C807009C99F}" dt="2021-07-03T11:18:30.072" v="1358" actId="14100"/>
          <ac:spMkLst>
            <pc:docMk/>
            <pc:sldMk cId="38658305" sldId="286"/>
            <ac:spMk id="19" creationId="{05C6B019-130C-475B-9EA0-45933888621A}"/>
          </ac:spMkLst>
        </pc:spChg>
        <pc:spChg chg="add del">
          <ac:chgData name="amar bidwai" userId="dba3bbcff61e090f" providerId="LiveId" clId="{E3C50B90-024B-401D-A7A9-8C807009C99F}" dt="2021-07-03T11:18:09.452" v="1354" actId="478"/>
          <ac:spMkLst>
            <pc:docMk/>
            <pc:sldMk cId="38658305" sldId="286"/>
            <ac:spMk id="22" creationId="{1D64440B-0B9A-4737-9127-7417B765B163}"/>
          </ac:spMkLst>
        </pc:spChg>
        <pc:spChg chg="add mod">
          <ac:chgData name="amar bidwai" userId="dba3bbcff61e090f" providerId="LiveId" clId="{E3C50B90-024B-401D-A7A9-8C807009C99F}" dt="2021-07-03T11:19:18.183" v="1408" actId="207"/>
          <ac:spMkLst>
            <pc:docMk/>
            <pc:sldMk cId="38658305" sldId="286"/>
            <ac:spMk id="24" creationId="{7210937E-4DC8-47F6-9156-EE8AE1941D65}"/>
          </ac:spMkLst>
        </pc:spChg>
        <pc:picChg chg="add mod">
          <ac:chgData name="amar bidwai" userId="dba3bbcff61e090f" providerId="LiveId" clId="{E3C50B90-024B-401D-A7A9-8C807009C99F}" dt="2021-07-03T07:00:03.621" v="220" actId="1076"/>
          <ac:picMkLst>
            <pc:docMk/>
            <pc:sldMk cId="38658305" sldId="286"/>
            <ac:picMk id="7" creationId="{35CE0CDF-1BD0-46C3-AB23-3B12A510C4EE}"/>
          </ac:picMkLst>
        </pc:picChg>
        <pc:picChg chg="del mod">
          <ac:chgData name="amar bidwai" userId="dba3bbcff61e090f" providerId="LiveId" clId="{E3C50B90-024B-401D-A7A9-8C807009C99F}" dt="2021-07-03T11:16:17.506" v="1334" actId="478"/>
          <ac:picMkLst>
            <pc:docMk/>
            <pc:sldMk cId="38658305" sldId="286"/>
            <ac:picMk id="8" creationId="{90F863B4-6CBD-453B-B9B6-C6CBE10C01D0}"/>
          </ac:picMkLst>
        </pc:picChg>
        <pc:picChg chg="add mod">
          <ac:chgData name="amar bidwai" userId="dba3bbcff61e090f" providerId="LiveId" clId="{E3C50B90-024B-401D-A7A9-8C807009C99F}" dt="2021-07-03T11:18:14.640" v="1355" actId="1076"/>
          <ac:picMkLst>
            <pc:docMk/>
            <pc:sldMk cId="38658305" sldId="286"/>
            <ac:picMk id="18" creationId="{800191BC-F4DA-4D08-8D3B-828B1138CD5E}"/>
          </ac:picMkLst>
        </pc:picChg>
        <pc:cxnChg chg="add mod">
          <ac:chgData name="amar bidwai" userId="dba3bbcff61e090f" providerId="LiveId" clId="{E3C50B90-024B-401D-A7A9-8C807009C99F}" dt="2021-07-03T07:00:51.029" v="228" actId="1582"/>
          <ac:cxnSpMkLst>
            <pc:docMk/>
            <pc:sldMk cId="38658305" sldId="286"/>
            <ac:cxnSpMk id="12" creationId="{4DCBA2D8-1EC1-4949-98C7-A98733C3F086}"/>
          </ac:cxnSpMkLst>
        </pc:cxnChg>
        <pc:cxnChg chg="del mod">
          <ac:chgData name="amar bidwai" userId="dba3bbcff61e090f" providerId="LiveId" clId="{E3C50B90-024B-401D-A7A9-8C807009C99F}" dt="2021-07-03T11:17:04.127" v="1344" actId="478"/>
          <ac:cxnSpMkLst>
            <pc:docMk/>
            <pc:sldMk cId="38658305" sldId="286"/>
            <ac:cxnSpMk id="13" creationId="{F0253AD1-C734-4736-885E-C99451ECEB81}"/>
          </ac:cxnSpMkLst>
        </pc:cxnChg>
        <pc:cxnChg chg="add mod">
          <ac:chgData name="amar bidwai" userId="dba3bbcff61e090f" providerId="LiveId" clId="{E3C50B90-024B-401D-A7A9-8C807009C99F}" dt="2021-07-03T11:18:41.412" v="1360" actId="14100"/>
          <ac:cxnSpMkLst>
            <pc:docMk/>
            <pc:sldMk cId="38658305" sldId="286"/>
            <ac:cxnSpMk id="21" creationId="{6AD2FC2C-ACEF-4F37-8551-17D668B4EC53}"/>
          </ac:cxnSpMkLst>
        </pc:cxnChg>
      </pc:sldChg>
      <pc:sldChg chg="modSp mod ord">
        <pc:chgData name="amar bidwai" userId="dba3bbcff61e090f" providerId="LiveId" clId="{E3C50B90-024B-401D-A7A9-8C807009C99F}" dt="2021-07-04T03:20:15.062" v="3110"/>
        <pc:sldMkLst>
          <pc:docMk/>
          <pc:sldMk cId="1230310746" sldId="287"/>
        </pc:sldMkLst>
        <pc:spChg chg="mod">
          <ac:chgData name="amar bidwai" userId="dba3bbcff61e090f" providerId="LiveId" clId="{E3C50B90-024B-401D-A7A9-8C807009C99F}" dt="2021-07-03T05:07:05.518" v="39" actId="255"/>
          <ac:spMkLst>
            <pc:docMk/>
            <pc:sldMk cId="1230310746" sldId="287"/>
            <ac:spMk id="3" creationId="{142CD150-2EAD-4124-A4B6-0D5352932664}"/>
          </ac:spMkLst>
        </pc:spChg>
        <pc:graphicFrameChg chg="mod modGraphic">
          <ac:chgData name="amar bidwai" userId="dba3bbcff61e090f" providerId="LiveId" clId="{E3C50B90-024B-401D-A7A9-8C807009C99F}" dt="2021-07-03T11:29:05.857" v="1508"/>
          <ac:graphicFrameMkLst>
            <pc:docMk/>
            <pc:sldMk cId="1230310746" sldId="287"/>
            <ac:graphicFrameMk id="8" creationId="{D9C6B1AE-FFFE-42F7-9554-0B6B0F618676}"/>
          </ac:graphicFrameMkLst>
        </pc:graphicFrameChg>
      </pc:sldChg>
      <pc:sldChg chg="modSp mod">
        <pc:chgData name="amar bidwai" userId="dba3bbcff61e090f" providerId="LiveId" clId="{E3C50B90-024B-401D-A7A9-8C807009C99F}" dt="2021-07-05T17:16:51.567" v="5398" actId="20577"/>
        <pc:sldMkLst>
          <pc:docMk/>
          <pc:sldMk cId="3322263012" sldId="288"/>
        </pc:sldMkLst>
        <pc:spChg chg="mod">
          <ac:chgData name="amar bidwai" userId="dba3bbcff61e090f" providerId="LiveId" clId="{E3C50B90-024B-401D-A7A9-8C807009C99F}" dt="2021-07-03T05:06:02.038" v="33" actId="2711"/>
          <ac:spMkLst>
            <pc:docMk/>
            <pc:sldMk cId="3322263012" sldId="288"/>
            <ac:spMk id="3" creationId="{142CD150-2EAD-4124-A4B6-0D5352932664}"/>
          </ac:spMkLst>
        </pc:spChg>
        <pc:graphicFrameChg chg="modGraphic">
          <ac:chgData name="amar bidwai" userId="dba3bbcff61e090f" providerId="LiveId" clId="{E3C50B90-024B-401D-A7A9-8C807009C99F}" dt="2021-07-05T17:16:51.567" v="5398" actId="20577"/>
          <ac:graphicFrameMkLst>
            <pc:docMk/>
            <pc:sldMk cId="3322263012" sldId="288"/>
            <ac:graphicFrameMk id="8" creationId="{D9C6B1AE-FFFE-42F7-9554-0B6B0F618676}"/>
          </ac:graphicFrameMkLst>
        </pc:graphicFrameChg>
      </pc:sldChg>
      <pc:sldChg chg="modSp mod">
        <pc:chgData name="amar bidwai" userId="dba3bbcff61e090f" providerId="LiveId" clId="{E3C50B90-024B-401D-A7A9-8C807009C99F}" dt="2021-07-03T05:03:30.631" v="20" actId="2711"/>
        <pc:sldMkLst>
          <pc:docMk/>
          <pc:sldMk cId="956193345" sldId="289"/>
        </pc:sldMkLst>
        <pc:spChg chg="mod">
          <ac:chgData name="amar bidwai" userId="dba3bbcff61e090f" providerId="LiveId" clId="{E3C50B90-024B-401D-A7A9-8C807009C99F}" dt="2021-07-03T05:03:30.631" v="20" actId="2711"/>
          <ac:spMkLst>
            <pc:docMk/>
            <pc:sldMk cId="956193345" sldId="289"/>
            <ac:spMk id="3" creationId="{142CD150-2EAD-4124-A4B6-0D5352932664}"/>
          </ac:spMkLst>
        </pc:spChg>
      </pc:sldChg>
      <pc:sldChg chg="modSp mod">
        <pc:chgData name="amar bidwai" userId="dba3bbcff61e090f" providerId="LiveId" clId="{E3C50B90-024B-401D-A7A9-8C807009C99F}" dt="2021-07-03T06:43:19.416" v="190" actId="20577"/>
        <pc:sldMkLst>
          <pc:docMk/>
          <pc:sldMk cId="1458026476" sldId="290"/>
        </pc:sldMkLst>
        <pc:spChg chg="mod">
          <ac:chgData name="amar bidwai" userId="dba3bbcff61e090f" providerId="LiveId" clId="{E3C50B90-024B-401D-A7A9-8C807009C99F}" dt="2021-07-03T06:34:14.393" v="115" actId="20577"/>
          <ac:spMkLst>
            <pc:docMk/>
            <pc:sldMk cId="1458026476" sldId="290"/>
            <ac:spMk id="3" creationId="{142CD150-2EAD-4124-A4B6-0D5352932664}"/>
          </ac:spMkLst>
        </pc:spChg>
        <pc:graphicFrameChg chg="mod modGraphic">
          <ac:chgData name="amar bidwai" userId="dba3bbcff61e090f" providerId="LiveId" clId="{E3C50B90-024B-401D-A7A9-8C807009C99F}" dt="2021-07-03T06:43:19.416" v="190" actId="20577"/>
          <ac:graphicFrameMkLst>
            <pc:docMk/>
            <pc:sldMk cId="1458026476" sldId="290"/>
            <ac:graphicFrameMk id="8" creationId="{D9C6B1AE-FFFE-42F7-9554-0B6B0F618676}"/>
          </ac:graphicFrameMkLst>
        </pc:graphicFrameChg>
      </pc:sldChg>
      <pc:sldChg chg="addSp modSp mod ord">
        <pc:chgData name="amar bidwai" userId="dba3bbcff61e090f" providerId="LiveId" clId="{E3C50B90-024B-401D-A7A9-8C807009C99F}" dt="2021-07-05T17:52:48.556" v="5964" actId="313"/>
        <pc:sldMkLst>
          <pc:docMk/>
          <pc:sldMk cId="3595057075" sldId="291"/>
        </pc:sldMkLst>
        <pc:spChg chg="add mod">
          <ac:chgData name="amar bidwai" userId="dba3bbcff61e090f" providerId="LiveId" clId="{E3C50B90-024B-401D-A7A9-8C807009C99F}" dt="2021-07-03T07:19:30.970" v="315" actId="255"/>
          <ac:spMkLst>
            <pc:docMk/>
            <pc:sldMk cId="3595057075" sldId="291"/>
            <ac:spMk id="2" creationId="{1BFC2654-ACD6-4A6F-B25E-7C2079883571}"/>
          </ac:spMkLst>
        </pc:spChg>
        <pc:spChg chg="mod">
          <ac:chgData name="amar bidwai" userId="dba3bbcff61e090f" providerId="LiveId" clId="{E3C50B90-024B-401D-A7A9-8C807009C99F}" dt="2021-07-05T17:45:55.605" v="5682" actId="1076"/>
          <ac:spMkLst>
            <pc:docMk/>
            <pc:sldMk cId="3595057075" sldId="291"/>
            <ac:spMk id="5" creationId="{724F619E-77B6-4A63-BBFE-FD6EEFCC7105}"/>
          </ac:spMkLst>
        </pc:spChg>
        <pc:graphicFrameChg chg="mod modGraphic">
          <ac:chgData name="amar bidwai" userId="dba3bbcff61e090f" providerId="LiveId" clId="{E3C50B90-024B-401D-A7A9-8C807009C99F}" dt="2021-07-05T17:52:48.556" v="5964" actId="313"/>
          <ac:graphicFrameMkLst>
            <pc:docMk/>
            <pc:sldMk cId="3595057075" sldId="291"/>
            <ac:graphicFrameMk id="8" creationId="{D9C6B1AE-FFFE-42F7-9554-0B6B0F618676}"/>
          </ac:graphicFrameMkLst>
        </pc:graphicFrameChg>
      </pc:sldChg>
      <pc:sldChg chg="modSp mod ord">
        <pc:chgData name="amar bidwai" userId="dba3bbcff61e090f" providerId="LiveId" clId="{E3C50B90-024B-401D-A7A9-8C807009C99F}" dt="2021-07-04T03:21:24.832" v="3122"/>
        <pc:sldMkLst>
          <pc:docMk/>
          <pc:sldMk cId="3827960649" sldId="292"/>
        </pc:sldMkLst>
        <pc:spChg chg="mod">
          <ac:chgData name="amar bidwai" userId="dba3bbcff61e090f" providerId="LiveId" clId="{E3C50B90-024B-401D-A7A9-8C807009C99F}" dt="2021-07-03T07:49:01.251" v="531" actId="255"/>
          <ac:spMkLst>
            <pc:docMk/>
            <pc:sldMk cId="3827960649" sldId="292"/>
            <ac:spMk id="3" creationId="{142CD150-2EAD-4124-A4B6-0D5352932664}"/>
          </ac:spMkLst>
        </pc:spChg>
        <pc:graphicFrameChg chg="modGraphic">
          <ac:chgData name="amar bidwai" userId="dba3bbcff61e090f" providerId="LiveId" clId="{E3C50B90-024B-401D-A7A9-8C807009C99F}" dt="2021-07-03T07:54:48.614" v="1156" actId="313"/>
          <ac:graphicFrameMkLst>
            <pc:docMk/>
            <pc:sldMk cId="3827960649" sldId="292"/>
            <ac:graphicFrameMk id="8" creationId="{D9C6B1AE-FFFE-42F7-9554-0B6B0F618676}"/>
          </ac:graphicFrameMkLst>
        </pc:graphicFrameChg>
      </pc:sldChg>
      <pc:sldChg chg="modSp mod">
        <pc:chgData name="amar bidwai" userId="dba3bbcff61e090f" providerId="LiveId" clId="{E3C50B90-024B-401D-A7A9-8C807009C99F}" dt="2021-07-03T05:08:37.891" v="49" actId="2711"/>
        <pc:sldMkLst>
          <pc:docMk/>
          <pc:sldMk cId="1841140743" sldId="293"/>
        </pc:sldMkLst>
        <pc:spChg chg="mod">
          <ac:chgData name="amar bidwai" userId="dba3bbcff61e090f" providerId="LiveId" clId="{E3C50B90-024B-401D-A7A9-8C807009C99F}" dt="2021-07-03T05:08:37.891" v="49" actId="2711"/>
          <ac:spMkLst>
            <pc:docMk/>
            <pc:sldMk cId="1841140743" sldId="293"/>
            <ac:spMk id="8" creationId="{D3814C49-7D46-44AD-919D-389D9E8870AA}"/>
          </ac:spMkLst>
        </pc:spChg>
      </pc:sldChg>
      <pc:sldChg chg="addSp delSp modSp mod ord">
        <pc:chgData name="amar bidwai" userId="dba3bbcff61e090f" providerId="LiveId" clId="{E3C50B90-024B-401D-A7A9-8C807009C99F}" dt="2021-07-04T03:20:22.826" v="3112"/>
        <pc:sldMkLst>
          <pc:docMk/>
          <pc:sldMk cId="6127305" sldId="294"/>
        </pc:sldMkLst>
        <pc:spChg chg="mod">
          <ac:chgData name="amar bidwai" userId="dba3bbcff61e090f" providerId="LiveId" clId="{E3C50B90-024B-401D-A7A9-8C807009C99F}" dt="2021-07-03T05:07:13.964" v="40" actId="255"/>
          <ac:spMkLst>
            <pc:docMk/>
            <pc:sldMk cId="6127305" sldId="294"/>
            <ac:spMk id="9" creationId="{6DBE9603-1357-4B74-A9BE-7DC8F7C6FDC5}"/>
          </ac:spMkLst>
        </pc:spChg>
        <pc:spChg chg="add mod">
          <ac:chgData name="amar bidwai" userId="dba3bbcff61e090f" providerId="LiveId" clId="{E3C50B90-024B-401D-A7A9-8C807009C99F}" dt="2021-07-03T11:33:51.063" v="1522" actId="1582"/>
          <ac:spMkLst>
            <pc:docMk/>
            <pc:sldMk cId="6127305" sldId="294"/>
            <ac:spMk id="11" creationId="{CF2122E7-362E-4815-947F-B86572FF3C9F}"/>
          </ac:spMkLst>
        </pc:spChg>
        <pc:spChg chg="del">
          <ac:chgData name="amar bidwai" userId="dba3bbcff61e090f" providerId="LiveId" clId="{E3C50B90-024B-401D-A7A9-8C807009C99F}" dt="2021-07-03T11:32:57.986" v="1513" actId="478"/>
          <ac:spMkLst>
            <pc:docMk/>
            <pc:sldMk cId="6127305" sldId="294"/>
            <ac:spMk id="12" creationId="{91085F67-1E33-4DB0-ACE2-31FC0F724EA8}"/>
          </ac:spMkLst>
        </pc:spChg>
        <pc:spChg chg="mod">
          <ac:chgData name="amar bidwai" userId="dba3bbcff61e090f" providerId="LiveId" clId="{E3C50B90-024B-401D-A7A9-8C807009C99F}" dt="2021-07-03T11:34:23.720" v="1526" actId="255"/>
          <ac:spMkLst>
            <pc:docMk/>
            <pc:sldMk cId="6127305" sldId="294"/>
            <ac:spMk id="15" creationId="{BF0D65A8-1086-4E41-98C6-1351A856503F}"/>
          </ac:spMkLst>
        </pc:spChg>
        <pc:picChg chg="del">
          <ac:chgData name="amar bidwai" userId="dba3bbcff61e090f" providerId="LiveId" clId="{E3C50B90-024B-401D-A7A9-8C807009C99F}" dt="2021-07-03T11:32:55.254" v="1512" actId="478"/>
          <ac:picMkLst>
            <pc:docMk/>
            <pc:sldMk cId="6127305" sldId="294"/>
            <ac:picMk id="6" creationId="{CDDE4DCD-DD58-4FAA-94EC-4F4142A80C0D}"/>
          </ac:picMkLst>
        </pc:picChg>
        <pc:picChg chg="add mod">
          <ac:chgData name="amar bidwai" userId="dba3bbcff61e090f" providerId="LiveId" clId="{E3C50B90-024B-401D-A7A9-8C807009C99F}" dt="2021-07-03T11:33:03.852" v="1515" actId="1076"/>
          <ac:picMkLst>
            <pc:docMk/>
            <pc:sldMk cId="6127305" sldId="294"/>
            <ac:picMk id="10" creationId="{D6D49482-95E0-4078-9F9A-7AFEE3788BA8}"/>
          </ac:picMkLst>
        </pc:picChg>
        <pc:cxnChg chg="del">
          <ac:chgData name="amar bidwai" userId="dba3bbcff61e090f" providerId="LiveId" clId="{E3C50B90-024B-401D-A7A9-8C807009C99F}" dt="2021-07-03T11:33:00.330" v="1514" actId="478"/>
          <ac:cxnSpMkLst>
            <pc:docMk/>
            <pc:sldMk cId="6127305" sldId="294"/>
            <ac:cxnSpMk id="14" creationId="{FEFFE04E-9161-45E0-894D-41B9F08B43FA}"/>
          </ac:cxnSpMkLst>
        </pc:cxnChg>
        <pc:cxnChg chg="add mod">
          <ac:chgData name="amar bidwai" userId="dba3bbcff61e090f" providerId="LiveId" clId="{E3C50B90-024B-401D-A7A9-8C807009C99F}" dt="2021-07-03T11:34:05.452" v="1525" actId="1582"/>
          <ac:cxnSpMkLst>
            <pc:docMk/>
            <pc:sldMk cId="6127305" sldId="294"/>
            <ac:cxnSpMk id="16" creationId="{30C88F9F-8F26-48F8-849D-B303194BEA3D}"/>
          </ac:cxnSpMkLst>
        </pc:cxnChg>
      </pc:sldChg>
      <pc:sldChg chg="modSp mod">
        <pc:chgData name="amar bidwai" userId="dba3bbcff61e090f" providerId="LiveId" clId="{E3C50B90-024B-401D-A7A9-8C807009C99F}" dt="2021-07-03T05:05:42.079" v="31" actId="2711"/>
        <pc:sldMkLst>
          <pc:docMk/>
          <pc:sldMk cId="2634056065" sldId="297"/>
        </pc:sldMkLst>
        <pc:spChg chg="mod">
          <ac:chgData name="amar bidwai" userId="dba3bbcff61e090f" providerId="LiveId" clId="{E3C50B90-024B-401D-A7A9-8C807009C99F}" dt="2021-07-03T05:05:42.079" v="31" actId="2711"/>
          <ac:spMkLst>
            <pc:docMk/>
            <pc:sldMk cId="2634056065" sldId="297"/>
            <ac:spMk id="8" creationId="{0BB3AFCF-950D-4C74-B897-7ADFB888615B}"/>
          </ac:spMkLst>
        </pc:spChg>
      </pc:sldChg>
      <pc:sldChg chg="modSp mod">
        <pc:chgData name="amar bidwai" userId="dba3bbcff61e090f" providerId="LiveId" clId="{E3C50B90-024B-401D-A7A9-8C807009C99F}" dt="2021-07-03T05:03:05.341" v="17" actId="2711"/>
        <pc:sldMkLst>
          <pc:docMk/>
          <pc:sldMk cId="758545372" sldId="301"/>
        </pc:sldMkLst>
        <pc:spChg chg="mod">
          <ac:chgData name="amar bidwai" userId="dba3bbcff61e090f" providerId="LiveId" clId="{E3C50B90-024B-401D-A7A9-8C807009C99F}" dt="2021-07-03T05:03:05.341" v="17" actId="2711"/>
          <ac:spMkLst>
            <pc:docMk/>
            <pc:sldMk cId="758545372" sldId="301"/>
            <ac:spMk id="3" creationId="{142CD150-2EAD-4124-A4B6-0D5352932664}"/>
          </ac:spMkLst>
        </pc:spChg>
      </pc:sldChg>
      <pc:sldChg chg="modSp mod">
        <pc:chgData name="amar bidwai" userId="dba3bbcff61e090f" providerId="LiveId" clId="{E3C50B90-024B-401D-A7A9-8C807009C99F}" dt="2021-07-03T05:05:49.708" v="32" actId="2711"/>
        <pc:sldMkLst>
          <pc:docMk/>
          <pc:sldMk cId="428538472" sldId="302"/>
        </pc:sldMkLst>
        <pc:spChg chg="mod">
          <ac:chgData name="amar bidwai" userId="dba3bbcff61e090f" providerId="LiveId" clId="{E3C50B90-024B-401D-A7A9-8C807009C99F}" dt="2021-07-03T05:05:49.708" v="32" actId="2711"/>
          <ac:spMkLst>
            <pc:docMk/>
            <pc:sldMk cId="428538472" sldId="302"/>
            <ac:spMk id="6" creationId="{DA745873-EAFD-42F9-A4E8-1B9BD5F13284}"/>
          </ac:spMkLst>
        </pc:spChg>
      </pc:sldChg>
      <pc:sldChg chg="modSp mod">
        <pc:chgData name="amar bidwai" userId="dba3bbcff61e090f" providerId="LiveId" clId="{E3C50B90-024B-401D-A7A9-8C807009C99F}" dt="2021-07-03T05:03:19.317" v="19" actId="2711"/>
        <pc:sldMkLst>
          <pc:docMk/>
          <pc:sldMk cId="1791343727" sldId="303"/>
        </pc:sldMkLst>
        <pc:spChg chg="mod">
          <ac:chgData name="amar bidwai" userId="dba3bbcff61e090f" providerId="LiveId" clId="{E3C50B90-024B-401D-A7A9-8C807009C99F}" dt="2021-07-03T05:03:19.317" v="19" actId="2711"/>
          <ac:spMkLst>
            <pc:docMk/>
            <pc:sldMk cId="1791343727" sldId="303"/>
            <ac:spMk id="8" creationId="{03547561-88C0-4094-BAAB-CB3F1BE81B53}"/>
          </ac:spMkLst>
        </pc:spChg>
      </pc:sldChg>
      <pc:sldChg chg="delSp modSp mod">
        <pc:chgData name="amar bidwai" userId="dba3bbcff61e090f" providerId="LiveId" clId="{E3C50B90-024B-401D-A7A9-8C807009C99F}" dt="2021-07-05T17:13:26.694" v="5385" actId="1076"/>
        <pc:sldMkLst>
          <pc:docMk/>
          <pc:sldMk cId="1595895023" sldId="304"/>
        </pc:sldMkLst>
        <pc:spChg chg="mod">
          <ac:chgData name="amar bidwai" userId="dba3bbcff61e090f" providerId="LiveId" clId="{E3C50B90-024B-401D-A7A9-8C807009C99F}" dt="2021-07-03T05:02:26.632" v="13" actId="2711"/>
          <ac:spMkLst>
            <pc:docMk/>
            <pc:sldMk cId="1595895023" sldId="304"/>
            <ac:spMk id="9" creationId="{B244B47A-7CA5-4BB8-BB28-A7478C7AE965}"/>
          </ac:spMkLst>
        </pc:spChg>
        <pc:spChg chg="mod">
          <ac:chgData name="amar bidwai" userId="dba3bbcff61e090f" providerId="LiveId" clId="{E3C50B90-024B-401D-A7A9-8C807009C99F}" dt="2021-07-05T17:13:16.465" v="5382" actId="14100"/>
          <ac:spMkLst>
            <pc:docMk/>
            <pc:sldMk cId="1595895023" sldId="304"/>
            <ac:spMk id="15" creationId="{C2AD491C-15A2-445B-A273-62A280CEF590}"/>
          </ac:spMkLst>
        </pc:spChg>
        <pc:spChg chg="mod">
          <ac:chgData name="amar bidwai" userId="dba3bbcff61e090f" providerId="LiveId" clId="{E3C50B90-024B-401D-A7A9-8C807009C99F}" dt="2021-07-05T17:13:26.694" v="5385" actId="1076"/>
          <ac:spMkLst>
            <pc:docMk/>
            <pc:sldMk cId="1595895023" sldId="304"/>
            <ac:spMk id="19" creationId="{648673BC-6117-44AD-A920-4F5442FC1F08}"/>
          </ac:spMkLst>
        </pc:spChg>
        <pc:picChg chg="mod">
          <ac:chgData name="amar bidwai" userId="dba3bbcff61e090f" providerId="LiveId" clId="{E3C50B90-024B-401D-A7A9-8C807009C99F}" dt="2021-07-05T17:13:03.085" v="5380" actId="1076"/>
          <ac:picMkLst>
            <pc:docMk/>
            <pc:sldMk cId="1595895023" sldId="304"/>
            <ac:picMk id="11" creationId="{D77F428B-1575-4FB8-9AE6-37EEA302E106}"/>
          </ac:picMkLst>
        </pc:picChg>
        <pc:picChg chg="del">
          <ac:chgData name="amar bidwai" userId="dba3bbcff61e090f" providerId="LiveId" clId="{E3C50B90-024B-401D-A7A9-8C807009C99F}" dt="2021-07-05T17:12:44.652" v="5377" actId="478"/>
          <ac:picMkLst>
            <pc:docMk/>
            <pc:sldMk cId="1595895023" sldId="304"/>
            <ac:picMk id="13" creationId="{3EA458E7-3739-43B6-87ED-D78D720FC229}"/>
          </ac:picMkLst>
        </pc:picChg>
        <pc:cxnChg chg="mod">
          <ac:chgData name="amar bidwai" userId="dba3bbcff61e090f" providerId="LiveId" clId="{E3C50B90-024B-401D-A7A9-8C807009C99F}" dt="2021-07-05T17:13:23.575" v="5384" actId="1076"/>
          <ac:cxnSpMkLst>
            <pc:docMk/>
            <pc:sldMk cId="1595895023" sldId="304"/>
            <ac:cxnSpMk id="17" creationId="{F5F3F071-E7F5-4269-A723-6E5FD884EBB4}"/>
          </ac:cxnSpMkLst>
        </pc:cxnChg>
      </pc:sldChg>
      <pc:sldChg chg="delSp modSp mod">
        <pc:chgData name="amar bidwai" userId="dba3bbcff61e090f" providerId="LiveId" clId="{E3C50B90-024B-401D-A7A9-8C807009C99F}" dt="2021-07-05T17:12:20.283" v="5376" actId="1076"/>
        <pc:sldMkLst>
          <pc:docMk/>
          <pc:sldMk cId="880734036" sldId="305"/>
        </pc:sldMkLst>
        <pc:spChg chg="mod">
          <ac:chgData name="amar bidwai" userId="dba3bbcff61e090f" providerId="LiveId" clId="{E3C50B90-024B-401D-A7A9-8C807009C99F}" dt="2021-07-03T05:02:36.220" v="14" actId="2711"/>
          <ac:spMkLst>
            <pc:docMk/>
            <pc:sldMk cId="880734036" sldId="305"/>
            <ac:spMk id="9" creationId="{81EB1A3C-D484-41A6-B08D-89AB12617AC6}"/>
          </ac:spMkLst>
        </pc:spChg>
        <pc:spChg chg="del">
          <ac:chgData name="amar bidwai" userId="dba3bbcff61e090f" providerId="LiveId" clId="{E3C50B90-024B-401D-A7A9-8C807009C99F}" dt="2021-07-05T17:11:58.273" v="5372" actId="478"/>
          <ac:spMkLst>
            <pc:docMk/>
            <pc:sldMk cId="880734036" sldId="305"/>
            <ac:spMk id="19" creationId="{804CF6BE-6239-4749-864A-BFF9028DFBE2}"/>
          </ac:spMkLst>
        </pc:spChg>
        <pc:spChg chg="mod">
          <ac:chgData name="amar bidwai" userId="dba3bbcff61e090f" providerId="LiveId" clId="{E3C50B90-024B-401D-A7A9-8C807009C99F}" dt="2021-07-05T17:12:20.283" v="5376" actId="1076"/>
          <ac:spMkLst>
            <pc:docMk/>
            <pc:sldMk cId="880734036" sldId="305"/>
            <ac:spMk id="21" creationId="{E11E8AE4-BBE1-476F-9378-A9D6852E291D}"/>
          </ac:spMkLst>
        </pc:spChg>
        <pc:picChg chg="mod">
          <ac:chgData name="amar bidwai" userId="dba3bbcff61e090f" providerId="LiveId" clId="{E3C50B90-024B-401D-A7A9-8C807009C99F}" dt="2021-07-05T17:12:12.967" v="5375" actId="14100"/>
          <ac:picMkLst>
            <pc:docMk/>
            <pc:sldMk cId="880734036" sldId="305"/>
            <ac:picMk id="11" creationId="{8649AC17-C22C-4D41-BB00-E626F7D29109}"/>
          </ac:picMkLst>
        </pc:picChg>
        <pc:picChg chg="del">
          <ac:chgData name="amar bidwai" userId="dba3bbcff61e090f" providerId="LiveId" clId="{E3C50B90-024B-401D-A7A9-8C807009C99F}" dt="2021-07-05T17:11:52.873" v="5371" actId="478"/>
          <ac:picMkLst>
            <pc:docMk/>
            <pc:sldMk cId="880734036" sldId="305"/>
            <ac:picMk id="13" creationId="{1E7CEBD9-AC77-4209-AF1C-FC819945B006}"/>
          </ac:picMkLst>
        </pc:picChg>
      </pc:sldChg>
      <pc:sldChg chg="modSp mod">
        <pc:chgData name="amar bidwai" userId="dba3bbcff61e090f" providerId="LiveId" clId="{E3C50B90-024B-401D-A7A9-8C807009C99F}" dt="2021-07-03T04:59:43.285" v="8" actId="20577"/>
        <pc:sldMkLst>
          <pc:docMk/>
          <pc:sldMk cId="1008861939" sldId="306"/>
        </pc:sldMkLst>
        <pc:spChg chg="mod">
          <ac:chgData name="amar bidwai" userId="dba3bbcff61e090f" providerId="LiveId" clId="{E3C50B90-024B-401D-A7A9-8C807009C99F}" dt="2021-07-03T04:59:43.285" v="8" actId="20577"/>
          <ac:spMkLst>
            <pc:docMk/>
            <pc:sldMk cId="1008861939" sldId="306"/>
            <ac:spMk id="3" creationId="{142CD150-2EAD-4124-A4B6-0D5352932664}"/>
          </ac:spMkLst>
        </pc:spChg>
        <pc:graphicFrameChg chg="modGraphic">
          <ac:chgData name="amar bidwai" userId="dba3bbcff61e090f" providerId="LiveId" clId="{E3C50B90-024B-401D-A7A9-8C807009C99F}" dt="2021-07-03T04:59:32.103" v="5" actId="20577"/>
          <ac:graphicFrameMkLst>
            <pc:docMk/>
            <pc:sldMk cId="1008861939" sldId="306"/>
            <ac:graphicFrameMk id="8" creationId="{D9C6B1AE-FFFE-42F7-9554-0B6B0F618676}"/>
          </ac:graphicFrameMkLst>
        </pc:graphicFrameChg>
      </pc:sldChg>
      <pc:sldChg chg="ord">
        <pc:chgData name="amar bidwai" userId="dba3bbcff61e090f" providerId="LiveId" clId="{E3C50B90-024B-401D-A7A9-8C807009C99F}" dt="2021-07-05T17:09:10.453" v="5263"/>
        <pc:sldMkLst>
          <pc:docMk/>
          <pc:sldMk cId="3586036747" sldId="307"/>
        </pc:sldMkLst>
      </pc:sldChg>
      <pc:sldChg chg="ord">
        <pc:chgData name="amar bidwai" userId="dba3bbcff61e090f" providerId="LiveId" clId="{E3C50B90-024B-401D-A7A9-8C807009C99F}" dt="2021-07-05T17:17:40.392" v="5400"/>
        <pc:sldMkLst>
          <pc:docMk/>
          <pc:sldMk cId="1258379838" sldId="308"/>
        </pc:sldMkLst>
      </pc:sldChg>
      <pc:sldChg chg="modSp mod">
        <pc:chgData name="amar bidwai" userId="dba3bbcff61e090f" providerId="LiveId" clId="{E3C50B90-024B-401D-A7A9-8C807009C99F}" dt="2021-07-05T15:35:32.865" v="4687" actId="14100"/>
        <pc:sldMkLst>
          <pc:docMk/>
          <pc:sldMk cId="415135319" sldId="309"/>
        </pc:sldMkLst>
        <pc:picChg chg="mod">
          <ac:chgData name="amar bidwai" userId="dba3bbcff61e090f" providerId="LiveId" clId="{E3C50B90-024B-401D-A7A9-8C807009C99F}" dt="2021-07-05T15:35:32.865" v="4687" actId="14100"/>
          <ac:picMkLst>
            <pc:docMk/>
            <pc:sldMk cId="415135319" sldId="309"/>
            <ac:picMk id="10" creationId="{91FAFA91-A14C-4F50-8BE7-45DE9A8F0873}"/>
          </ac:picMkLst>
        </pc:picChg>
      </pc:sldChg>
      <pc:sldChg chg="modSp mod">
        <pc:chgData name="amar bidwai" userId="dba3bbcff61e090f" providerId="LiveId" clId="{E3C50B90-024B-401D-A7A9-8C807009C99F}" dt="2021-07-05T17:13:40.830" v="5386" actId="1076"/>
        <pc:sldMkLst>
          <pc:docMk/>
          <pc:sldMk cId="1769092774" sldId="310"/>
        </pc:sldMkLst>
        <pc:spChg chg="mod">
          <ac:chgData name="amar bidwai" userId="dba3bbcff61e090f" providerId="LiveId" clId="{E3C50B90-024B-401D-A7A9-8C807009C99F}" dt="2021-07-03T05:02:48.763" v="15" actId="2711"/>
          <ac:spMkLst>
            <pc:docMk/>
            <pc:sldMk cId="1769092774" sldId="310"/>
            <ac:spMk id="6" creationId="{3516A5B9-8C24-4B63-AF98-D0F054B3E0A2}"/>
          </ac:spMkLst>
        </pc:spChg>
        <pc:spChg chg="mod">
          <ac:chgData name="amar bidwai" userId="dba3bbcff61e090f" providerId="LiveId" clId="{E3C50B90-024B-401D-A7A9-8C807009C99F}" dt="2021-07-05T17:13:40.830" v="5386" actId="1076"/>
          <ac:spMkLst>
            <pc:docMk/>
            <pc:sldMk cId="1769092774" sldId="310"/>
            <ac:spMk id="11" creationId="{C3D22654-3498-4E87-9E6C-DEEB77BF3305}"/>
          </ac:spMkLst>
        </pc:spChg>
      </pc:sldChg>
      <pc:sldChg chg="ord">
        <pc:chgData name="amar bidwai" userId="dba3bbcff61e090f" providerId="LiveId" clId="{E3C50B90-024B-401D-A7A9-8C807009C99F}" dt="2021-07-05T17:18:16.560" v="5402"/>
        <pc:sldMkLst>
          <pc:docMk/>
          <pc:sldMk cId="4259589899" sldId="311"/>
        </pc:sldMkLst>
      </pc:sldChg>
      <pc:sldChg chg="addSp modSp mod">
        <pc:chgData name="amar bidwai" userId="dba3bbcff61e090f" providerId="LiveId" clId="{E3C50B90-024B-401D-A7A9-8C807009C99F}" dt="2021-07-05T17:11:03.931" v="5370" actId="113"/>
        <pc:sldMkLst>
          <pc:docMk/>
          <pc:sldMk cId="171475931" sldId="313"/>
        </pc:sldMkLst>
        <pc:spChg chg="mod">
          <ac:chgData name="amar bidwai" userId="dba3bbcff61e090f" providerId="LiveId" clId="{E3C50B90-024B-401D-A7A9-8C807009C99F}" dt="2021-07-05T17:04:21.216" v="5186" actId="1076"/>
          <ac:spMkLst>
            <pc:docMk/>
            <pc:sldMk cId="171475931" sldId="313"/>
            <ac:spMk id="5" creationId="{2BB5AAA1-F097-4752-B036-402156712A44}"/>
          </ac:spMkLst>
        </pc:spChg>
        <pc:spChg chg="mod">
          <ac:chgData name="amar bidwai" userId="dba3bbcff61e090f" providerId="LiveId" clId="{E3C50B90-024B-401D-A7A9-8C807009C99F}" dt="2021-07-05T17:04:16.944" v="5185" actId="1076"/>
          <ac:spMkLst>
            <pc:docMk/>
            <pc:sldMk cId="171475931" sldId="313"/>
            <ac:spMk id="6" creationId="{116C3C5E-919F-4896-92A7-15B9B0728630}"/>
          </ac:spMkLst>
        </pc:spChg>
        <pc:spChg chg="mod">
          <ac:chgData name="amar bidwai" userId="dba3bbcff61e090f" providerId="LiveId" clId="{E3C50B90-024B-401D-A7A9-8C807009C99F}" dt="2021-07-05T17:04:38.191" v="5188" actId="1076"/>
          <ac:spMkLst>
            <pc:docMk/>
            <pc:sldMk cId="171475931" sldId="313"/>
            <ac:spMk id="8" creationId="{D075D77B-ECA0-44BB-8A8A-8DD8850B9903}"/>
          </ac:spMkLst>
        </pc:spChg>
        <pc:spChg chg="add mod">
          <ac:chgData name="amar bidwai" userId="dba3bbcff61e090f" providerId="LiveId" clId="{E3C50B90-024B-401D-A7A9-8C807009C99F}" dt="2021-07-05T17:09:21.083" v="5265" actId="113"/>
          <ac:spMkLst>
            <pc:docMk/>
            <pc:sldMk cId="171475931" sldId="313"/>
            <ac:spMk id="11" creationId="{F5548535-B995-40CB-8D10-86699A0B5A4D}"/>
          </ac:spMkLst>
        </pc:spChg>
        <pc:spChg chg="mod">
          <ac:chgData name="amar bidwai" userId="dba3bbcff61e090f" providerId="LiveId" clId="{E3C50B90-024B-401D-A7A9-8C807009C99F}" dt="2021-07-05T17:05:14.497" v="5191" actId="1076"/>
          <ac:spMkLst>
            <pc:docMk/>
            <pc:sldMk cId="171475931" sldId="313"/>
            <ac:spMk id="13" creationId="{DC5A8896-424B-4123-B175-ECB0C8F20DC7}"/>
          </ac:spMkLst>
        </pc:spChg>
        <pc:spChg chg="add mod">
          <ac:chgData name="amar bidwai" userId="dba3bbcff61e090f" providerId="LiveId" clId="{E3C50B90-024B-401D-A7A9-8C807009C99F}" dt="2021-07-05T17:11:03.931" v="5370" actId="113"/>
          <ac:spMkLst>
            <pc:docMk/>
            <pc:sldMk cId="171475931" sldId="313"/>
            <ac:spMk id="14" creationId="{8D90BCC1-035E-43ED-B5F4-42236B7BD948}"/>
          </ac:spMkLst>
        </pc:spChg>
        <pc:spChg chg="mod">
          <ac:chgData name="amar bidwai" userId="dba3bbcff61e090f" providerId="LiveId" clId="{E3C50B90-024B-401D-A7A9-8C807009C99F}" dt="2021-07-05T17:05:24.387" v="5193" actId="1076"/>
          <ac:spMkLst>
            <pc:docMk/>
            <pc:sldMk cId="171475931" sldId="313"/>
            <ac:spMk id="16" creationId="{7A183FC9-34DA-41DD-A492-7D37DB81D5AE}"/>
          </ac:spMkLst>
        </pc:spChg>
        <pc:picChg chg="add mod">
          <ac:chgData name="amar bidwai" userId="dba3bbcff61e090f" providerId="LiveId" clId="{E3C50B90-024B-401D-A7A9-8C807009C99F}" dt="2021-07-05T17:07:56.632" v="5211" actId="14100"/>
          <ac:picMkLst>
            <pc:docMk/>
            <pc:sldMk cId="171475931" sldId="313"/>
            <ac:picMk id="9" creationId="{A69B96A4-8B6D-4C03-B5FE-8B082EB8F4EF}"/>
          </ac:picMkLst>
        </pc:picChg>
        <pc:picChg chg="mod">
          <ac:chgData name="amar bidwai" userId="dba3bbcff61e090f" providerId="LiveId" clId="{E3C50B90-024B-401D-A7A9-8C807009C99F}" dt="2021-07-05T17:07:43.498" v="5209" actId="14100"/>
          <ac:picMkLst>
            <pc:docMk/>
            <pc:sldMk cId="171475931" sldId="313"/>
            <ac:picMk id="10" creationId="{3EAA1D99-2D4D-4A51-847B-971CABED0464}"/>
          </ac:picMkLst>
        </pc:picChg>
        <pc:picChg chg="mod">
          <ac:chgData name="amar bidwai" userId="dba3bbcff61e090f" providerId="LiveId" clId="{E3C50B90-024B-401D-A7A9-8C807009C99F}" dt="2021-07-05T17:05:08.543" v="5190" actId="1076"/>
          <ac:picMkLst>
            <pc:docMk/>
            <pc:sldMk cId="171475931" sldId="313"/>
            <ac:picMk id="12" creationId="{E770AEC1-58B9-41B6-8005-80CFF840C2B5}"/>
          </ac:picMkLst>
        </pc:picChg>
        <pc:cxnChg chg="mod">
          <ac:chgData name="amar bidwai" userId="dba3bbcff61e090f" providerId="LiveId" clId="{E3C50B90-024B-401D-A7A9-8C807009C99F}" dt="2021-07-05T17:05:19.103" v="5192" actId="1076"/>
          <ac:cxnSpMkLst>
            <pc:docMk/>
            <pc:sldMk cId="171475931" sldId="313"/>
            <ac:cxnSpMk id="15" creationId="{4A9C0BA2-A75D-4C43-B344-747AB6E784A4}"/>
          </ac:cxnSpMkLst>
        </pc:cxnChg>
      </pc:sldChg>
      <pc:sldChg chg="modSp mod">
        <pc:chgData name="amar bidwai" userId="dba3bbcff61e090f" providerId="LiveId" clId="{E3C50B90-024B-401D-A7A9-8C807009C99F}" dt="2021-07-05T15:56:00.154" v="4970"/>
        <pc:sldMkLst>
          <pc:docMk/>
          <pc:sldMk cId="3309815451" sldId="314"/>
        </pc:sldMkLst>
        <pc:spChg chg="mod">
          <ac:chgData name="amar bidwai" userId="dba3bbcff61e090f" providerId="LiveId" clId="{E3C50B90-024B-401D-A7A9-8C807009C99F}" dt="2021-07-05T15:49:10.945" v="4735" actId="2711"/>
          <ac:spMkLst>
            <pc:docMk/>
            <pc:sldMk cId="3309815451" sldId="314"/>
            <ac:spMk id="3" creationId="{142CD150-2EAD-4124-A4B6-0D5352932664}"/>
          </ac:spMkLst>
        </pc:spChg>
        <pc:graphicFrameChg chg="mod modGraphic">
          <ac:chgData name="amar bidwai" userId="dba3bbcff61e090f" providerId="LiveId" clId="{E3C50B90-024B-401D-A7A9-8C807009C99F}" dt="2021-07-05T15:56:00.154" v="4970"/>
          <ac:graphicFrameMkLst>
            <pc:docMk/>
            <pc:sldMk cId="3309815451" sldId="314"/>
            <ac:graphicFrameMk id="8" creationId="{D9C6B1AE-FFFE-42F7-9554-0B6B0F618676}"/>
          </ac:graphicFrameMkLst>
        </pc:graphicFrameChg>
      </pc:sldChg>
      <pc:sldChg chg="modSp mod">
        <pc:chgData name="amar bidwai" userId="dba3bbcff61e090f" providerId="LiveId" clId="{E3C50B90-024B-401D-A7A9-8C807009C99F}" dt="2021-07-03T05:01:34.314" v="10" actId="20577"/>
        <pc:sldMkLst>
          <pc:docMk/>
          <pc:sldMk cId="1067504791" sldId="315"/>
        </pc:sldMkLst>
        <pc:spChg chg="mod">
          <ac:chgData name="amar bidwai" userId="dba3bbcff61e090f" providerId="LiveId" clId="{E3C50B90-024B-401D-A7A9-8C807009C99F}" dt="2021-07-03T05:01:34.314" v="10" actId="20577"/>
          <ac:spMkLst>
            <pc:docMk/>
            <pc:sldMk cId="1067504791" sldId="315"/>
            <ac:spMk id="3" creationId="{142CD150-2EAD-4124-A4B6-0D5352932664}"/>
          </ac:spMkLst>
        </pc:spChg>
      </pc:sldChg>
      <pc:sldChg chg="modSp del mod">
        <pc:chgData name="amar bidwai" userId="dba3bbcff61e090f" providerId="LiveId" clId="{E3C50B90-024B-401D-A7A9-8C807009C99F}" dt="2021-07-05T17:27:12.700" v="5463" actId="47"/>
        <pc:sldMkLst>
          <pc:docMk/>
          <pc:sldMk cId="3718700353" sldId="316"/>
        </pc:sldMkLst>
        <pc:spChg chg="mod">
          <ac:chgData name="amar bidwai" userId="dba3bbcff61e090f" providerId="LiveId" clId="{E3C50B90-024B-401D-A7A9-8C807009C99F}" dt="2021-07-03T05:01:45.549" v="12" actId="20577"/>
          <ac:spMkLst>
            <pc:docMk/>
            <pc:sldMk cId="3718700353" sldId="316"/>
            <ac:spMk id="3" creationId="{142CD150-2EAD-4124-A4B6-0D5352932664}"/>
          </ac:spMkLst>
        </pc:spChg>
      </pc:sldChg>
      <pc:sldChg chg="modSp mod">
        <pc:chgData name="amar bidwai" userId="dba3bbcff61e090f" providerId="LiveId" clId="{E3C50B90-024B-401D-A7A9-8C807009C99F}" dt="2021-07-04T03:28:17.059" v="3177" actId="1440"/>
        <pc:sldMkLst>
          <pc:docMk/>
          <pc:sldMk cId="3339743890" sldId="326"/>
        </pc:sldMkLst>
        <pc:picChg chg="mod">
          <ac:chgData name="amar bidwai" userId="dba3bbcff61e090f" providerId="LiveId" clId="{E3C50B90-024B-401D-A7A9-8C807009C99F}" dt="2021-07-04T03:28:17.059" v="3177" actId="1440"/>
          <ac:picMkLst>
            <pc:docMk/>
            <pc:sldMk cId="3339743890" sldId="326"/>
            <ac:picMk id="13" creationId="{C4FD8164-AE67-4A87-B8FB-FB2D79A9E4B9}"/>
          </ac:picMkLst>
        </pc:picChg>
      </pc:sldChg>
      <pc:sldChg chg="modSp mod ord">
        <pc:chgData name="amar bidwai" userId="dba3bbcff61e090f" providerId="LiveId" clId="{E3C50B90-024B-401D-A7A9-8C807009C99F}" dt="2021-07-05T17:18:33.352" v="5404"/>
        <pc:sldMkLst>
          <pc:docMk/>
          <pc:sldMk cId="2481530178" sldId="328"/>
        </pc:sldMkLst>
        <pc:spChg chg="mod">
          <ac:chgData name="amar bidwai" userId="dba3bbcff61e090f" providerId="LiveId" clId="{E3C50B90-024B-401D-A7A9-8C807009C99F}" dt="2021-07-05T15:57:02.008" v="4977" actId="1076"/>
          <ac:spMkLst>
            <pc:docMk/>
            <pc:sldMk cId="2481530178" sldId="328"/>
            <ac:spMk id="7" creationId="{FDC17BE3-7D9B-40AC-9AF8-EFC2E17B6B70}"/>
          </ac:spMkLst>
        </pc:spChg>
      </pc:sldChg>
      <pc:sldChg chg="modSp mod">
        <pc:chgData name="amar bidwai" userId="dba3bbcff61e090f" providerId="LiveId" clId="{E3C50B90-024B-401D-A7A9-8C807009C99F}" dt="2021-07-03T05:06:25.881" v="35" actId="2711"/>
        <pc:sldMkLst>
          <pc:docMk/>
          <pc:sldMk cId="2972451870" sldId="330"/>
        </pc:sldMkLst>
        <pc:spChg chg="mod">
          <ac:chgData name="amar bidwai" userId="dba3bbcff61e090f" providerId="LiveId" clId="{E3C50B90-024B-401D-A7A9-8C807009C99F}" dt="2021-07-03T05:06:25.881" v="35" actId="2711"/>
          <ac:spMkLst>
            <pc:docMk/>
            <pc:sldMk cId="2972451870" sldId="330"/>
            <ac:spMk id="3" creationId="{142CD150-2EAD-4124-A4B6-0D5352932664}"/>
          </ac:spMkLst>
        </pc:spChg>
        <pc:graphicFrameChg chg="modGraphic">
          <ac:chgData name="amar bidwai" userId="dba3bbcff61e090f" providerId="LiveId" clId="{E3C50B90-024B-401D-A7A9-8C807009C99F}" dt="2021-07-03T04:58:32.130" v="3" actId="313"/>
          <ac:graphicFrameMkLst>
            <pc:docMk/>
            <pc:sldMk cId="2972451870" sldId="330"/>
            <ac:graphicFrameMk id="8" creationId="{D9C6B1AE-FFFE-42F7-9554-0B6B0F618676}"/>
          </ac:graphicFrameMkLst>
        </pc:graphicFrameChg>
      </pc:sldChg>
      <pc:sldChg chg="modSp mod">
        <pc:chgData name="amar bidwai" userId="dba3bbcff61e090f" providerId="LiveId" clId="{E3C50B90-024B-401D-A7A9-8C807009C99F}" dt="2021-07-03T05:06:17.070" v="34" actId="2711"/>
        <pc:sldMkLst>
          <pc:docMk/>
          <pc:sldMk cId="1064464414" sldId="331"/>
        </pc:sldMkLst>
        <pc:spChg chg="mod">
          <ac:chgData name="amar bidwai" userId="dba3bbcff61e090f" providerId="LiveId" clId="{E3C50B90-024B-401D-A7A9-8C807009C99F}" dt="2021-07-03T05:06:17.070" v="34" actId="2711"/>
          <ac:spMkLst>
            <pc:docMk/>
            <pc:sldMk cId="1064464414" sldId="331"/>
            <ac:spMk id="8" creationId="{9632D1E4-567E-44A9-B89D-3542251BB1D1}"/>
          </ac:spMkLst>
        </pc:spChg>
      </pc:sldChg>
      <pc:sldChg chg="addSp delSp modSp mod">
        <pc:chgData name="amar bidwai" userId="dba3bbcff61e090f" providerId="LiveId" clId="{E3C50B90-024B-401D-A7A9-8C807009C99F}" dt="2021-07-05T17:26:42.379" v="5462" actId="207"/>
        <pc:sldMkLst>
          <pc:docMk/>
          <pc:sldMk cId="746401930" sldId="335"/>
        </pc:sldMkLst>
        <pc:graphicFrameChg chg="del mod">
          <ac:chgData name="amar bidwai" userId="dba3bbcff61e090f" providerId="LiveId" clId="{E3C50B90-024B-401D-A7A9-8C807009C99F}" dt="2021-07-05T17:22:15.899" v="5421" actId="478"/>
          <ac:graphicFrameMkLst>
            <pc:docMk/>
            <pc:sldMk cId="746401930" sldId="335"/>
            <ac:graphicFrameMk id="2" creationId="{ADF3B285-130F-417D-968E-3526FC3DBF95}"/>
          </ac:graphicFrameMkLst>
        </pc:graphicFrameChg>
        <pc:graphicFrameChg chg="modGraphic">
          <ac:chgData name="amar bidwai" userId="dba3bbcff61e090f" providerId="LiveId" clId="{E3C50B90-024B-401D-A7A9-8C807009C99F}" dt="2021-07-05T17:20:34.790" v="5417" actId="20577"/>
          <ac:graphicFrameMkLst>
            <pc:docMk/>
            <pc:sldMk cId="746401930" sldId="335"/>
            <ac:graphicFrameMk id="5" creationId="{B30B2245-FCD6-4757-ADC7-66438AB3AB67}"/>
          </ac:graphicFrameMkLst>
        </pc:graphicFrameChg>
        <pc:graphicFrameChg chg="add mod">
          <ac:chgData name="amar bidwai" userId="dba3bbcff61e090f" providerId="LiveId" clId="{E3C50B90-024B-401D-A7A9-8C807009C99F}" dt="2021-07-05T17:26:42.379" v="5462" actId="207"/>
          <ac:graphicFrameMkLst>
            <pc:docMk/>
            <pc:sldMk cId="746401930" sldId="335"/>
            <ac:graphicFrameMk id="9" creationId="{388062BE-8206-4E1E-A81F-CD64B08613A1}"/>
          </ac:graphicFrameMkLst>
        </pc:graphicFrameChg>
      </pc:sldChg>
      <pc:sldChg chg="addSp modSp new mod">
        <pc:chgData name="amar bidwai" userId="dba3bbcff61e090f" providerId="LiveId" clId="{E3C50B90-024B-401D-A7A9-8C807009C99F}" dt="2021-07-03T06:52:01.271" v="216" actId="1582"/>
        <pc:sldMkLst>
          <pc:docMk/>
          <pc:sldMk cId="3574047989" sldId="336"/>
        </pc:sldMkLst>
        <pc:spChg chg="mod">
          <ac:chgData name="amar bidwai" userId="dba3bbcff61e090f" providerId="LiveId" clId="{E3C50B90-024B-401D-A7A9-8C807009C99F}" dt="2021-07-03T06:44:32.858" v="192"/>
          <ac:spMkLst>
            <pc:docMk/>
            <pc:sldMk cId="3574047989" sldId="336"/>
            <ac:spMk id="3" creationId="{BDD4CE73-99B3-49F8-A309-F155A0CFBDA4}"/>
          </ac:spMkLst>
        </pc:spChg>
        <pc:spChg chg="mod">
          <ac:chgData name="amar bidwai" userId="dba3bbcff61e090f" providerId="LiveId" clId="{E3C50B90-024B-401D-A7A9-8C807009C99F}" dt="2021-07-03T06:44:32.858" v="192"/>
          <ac:spMkLst>
            <pc:docMk/>
            <pc:sldMk cId="3574047989" sldId="336"/>
            <ac:spMk id="4" creationId="{A8E1B31F-903A-4122-9CCF-5872D86F50BF}"/>
          </ac:spMkLst>
        </pc:spChg>
        <pc:spChg chg="add mod">
          <ac:chgData name="amar bidwai" userId="dba3bbcff61e090f" providerId="LiveId" clId="{E3C50B90-024B-401D-A7A9-8C807009C99F}" dt="2021-07-03T06:44:39.920" v="193"/>
          <ac:spMkLst>
            <pc:docMk/>
            <pc:sldMk cId="3574047989" sldId="336"/>
            <ac:spMk id="5" creationId="{8DD7DF6E-1A7C-4C52-9B00-F3C7F32B9128}"/>
          </ac:spMkLst>
        </pc:spChg>
        <pc:spChg chg="add mod">
          <ac:chgData name="amar bidwai" userId="dba3bbcff61e090f" providerId="LiveId" clId="{E3C50B90-024B-401D-A7A9-8C807009C99F}" dt="2021-07-03T06:45:06.200" v="197" actId="208"/>
          <ac:spMkLst>
            <pc:docMk/>
            <pc:sldMk cId="3574047989" sldId="336"/>
            <ac:spMk id="7" creationId="{C1CE970E-A531-43C4-A413-BB7B7051264E}"/>
          </ac:spMkLst>
        </pc:spChg>
        <pc:spChg chg="add mod">
          <ac:chgData name="amar bidwai" userId="dba3bbcff61e090f" providerId="LiveId" clId="{E3C50B90-024B-401D-A7A9-8C807009C99F}" dt="2021-07-03T06:45:49.802" v="204" actId="1076"/>
          <ac:spMkLst>
            <pc:docMk/>
            <pc:sldMk cId="3574047989" sldId="336"/>
            <ac:spMk id="8" creationId="{757331D2-44D9-438C-B1FD-D2D9F3E8F889}"/>
          </ac:spMkLst>
        </pc:spChg>
        <pc:spChg chg="add mod">
          <ac:chgData name="amar bidwai" userId="dba3bbcff61e090f" providerId="LiveId" clId="{E3C50B90-024B-401D-A7A9-8C807009C99F}" dt="2021-07-03T06:51:36.255" v="213" actId="1582"/>
          <ac:spMkLst>
            <pc:docMk/>
            <pc:sldMk cId="3574047989" sldId="336"/>
            <ac:spMk id="11" creationId="{56B41E31-586C-4DE7-9382-F44915BD7198}"/>
          </ac:spMkLst>
        </pc:spChg>
        <pc:grpChg chg="add mod">
          <ac:chgData name="amar bidwai" userId="dba3bbcff61e090f" providerId="LiveId" clId="{E3C50B90-024B-401D-A7A9-8C807009C99F}" dt="2021-07-03T06:44:32.858" v="192"/>
          <ac:grpSpMkLst>
            <pc:docMk/>
            <pc:sldMk cId="3574047989" sldId="336"/>
            <ac:grpSpMk id="2" creationId="{8D3D5F49-5961-4A32-9EE6-90DC460EBDA4}"/>
          </ac:grpSpMkLst>
        </pc:grpChg>
        <pc:picChg chg="add mod">
          <ac:chgData name="amar bidwai" userId="dba3bbcff61e090f" providerId="LiveId" clId="{E3C50B90-024B-401D-A7A9-8C807009C99F}" dt="2021-07-03T06:50:47.543" v="207" actId="14100"/>
          <ac:picMkLst>
            <pc:docMk/>
            <pc:sldMk cId="3574047989" sldId="336"/>
            <ac:picMk id="10" creationId="{7F3E7B1B-E465-4B72-827A-6ACC81BFFFE3}"/>
          </ac:picMkLst>
        </pc:picChg>
        <pc:cxnChg chg="add mod">
          <ac:chgData name="amar bidwai" userId="dba3bbcff61e090f" providerId="LiveId" clId="{E3C50B90-024B-401D-A7A9-8C807009C99F}" dt="2021-07-03T06:52:01.271" v="216" actId="1582"/>
          <ac:cxnSpMkLst>
            <pc:docMk/>
            <pc:sldMk cId="3574047989" sldId="336"/>
            <ac:cxnSpMk id="13" creationId="{EA2EB9F3-18D0-4312-9FFF-96F9B821D196}"/>
          </ac:cxnSpMkLst>
        </pc:cxnChg>
      </pc:sldChg>
      <pc:sldChg chg="addSp modSp new mod ord">
        <pc:chgData name="amar bidwai" userId="dba3bbcff61e090f" providerId="LiveId" clId="{E3C50B90-024B-401D-A7A9-8C807009C99F}" dt="2021-07-04T03:20:51.089" v="3116"/>
        <pc:sldMkLst>
          <pc:docMk/>
          <pc:sldMk cId="1275769148" sldId="337"/>
        </pc:sldMkLst>
        <pc:spChg chg="mod">
          <ac:chgData name="amar bidwai" userId="dba3bbcff61e090f" providerId="LiveId" clId="{E3C50B90-024B-401D-A7A9-8C807009C99F}" dt="2021-07-03T07:26:20.610" v="465" actId="1076"/>
          <ac:spMkLst>
            <pc:docMk/>
            <pc:sldMk cId="1275769148" sldId="337"/>
            <ac:spMk id="3" creationId="{ECF67C1F-EDF4-4EC5-BA28-94AB3CCA7F27}"/>
          </ac:spMkLst>
        </pc:spChg>
        <pc:spChg chg="mod">
          <ac:chgData name="amar bidwai" userId="dba3bbcff61e090f" providerId="LiveId" clId="{E3C50B90-024B-401D-A7A9-8C807009C99F}" dt="2021-07-03T07:26:20.610" v="465" actId="1076"/>
          <ac:spMkLst>
            <pc:docMk/>
            <pc:sldMk cId="1275769148" sldId="337"/>
            <ac:spMk id="4" creationId="{81AE6C0B-975F-4FF3-9456-2B9E29466B8E}"/>
          </ac:spMkLst>
        </pc:spChg>
        <pc:spChg chg="add mod">
          <ac:chgData name="amar bidwai" userId="dba3bbcff61e090f" providerId="LiveId" clId="{E3C50B90-024B-401D-A7A9-8C807009C99F}" dt="2021-07-03T07:18:27.785" v="308"/>
          <ac:spMkLst>
            <pc:docMk/>
            <pc:sldMk cId="1275769148" sldId="337"/>
            <ac:spMk id="5" creationId="{A0CD1665-1BE6-4CFA-A4C9-A836B8585D42}"/>
          </ac:spMkLst>
        </pc:spChg>
        <pc:spChg chg="add mod">
          <ac:chgData name="amar bidwai" userId="dba3bbcff61e090f" providerId="LiveId" clId="{E3C50B90-024B-401D-A7A9-8C807009C99F}" dt="2021-07-03T07:19:48.840" v="318" actId="255"/>
          <ac:spMkLst>
            <pc:docMk/>
            <pc:sldMk cId="1275769148" sldId="337"/>
            <ac:spMk id="6" creationId="{42F7ED95-CDBD-4E98-8C56-F180FE1C35E7}"/>
          </ac:spMkLst>
        </pc:spChg>
        <pc:spChg chg="add mod">
          <ac:chgData name="amar bidwai" userId="dba3bbcff61e090f" providerId="LiveId" clId="{E3C50B90-024B-401D-A7A9-8C807009C99F}" dt="2021-07-03T07:20:42.211" v="378" actId="120"/>
          <ac:spMkLst>
            <pc:docMk/>
            <pc:sldMk cId="1275769148" sldId="337"/>
            <ac:spMk id="7" creationId="{EDB26DB3-8799-4124-93EE-135D75C62A86}"/>
          </ac:spMkLst>
        </pc:spChg>
        <pc:spChg chg="add mod">
          <ac:chgData name="amar bidwai" userId="dba3bbcff61e090f" providerId="LiveId" clId="{E3C50B90-024B-401D-A7A9-8C807009C99F}" dt="2021-07-03T07:21:47.543" v="381" actId="208"/>
          <ac:spMkLst>
            <pc:docMk/>
            <pc:sldMk cId="1275769148" sldId="337"/>
            <ac:spMk id="8" creationId="{AF7202CB-80C8-4F13-A03F-10F32F194E38}"/>
          </ac:spMkLst>
        </pc:spChg>
        <pc:spChg chg="add mod">
          <ac:chgData name="amar bidwai" userId="dba3bbcff61e090f" providerId="LiveId" clId="{E3C50B90-024B-401D-A7A9-8C807009C99F}" dt="2021-07-03T07:23:27.934" v="440" actId="120"/>
          <ac:spMkLst>
            <pc:docMk/>
            <pc:sldMk cId="1275769148" sldId="337"/>
            <ac:spMk id="9" creationId="{F8F460B5-5724-47CD-B93E-7239D2CBD40D}"/>
          </ac:spMkLst>
        </pc:spChg>
        <pc:spChg chg="add mod">
          <ac:chgData name="amar bidwai" userId="dba3bbcff61e090f" providerId="LiveId" clId="{E3C50B90-024B-401D-A7A9-8C807009C99F}" dt="2021-07-03T07:25:46.132" v="461" actId="2711"/>
          <ac:spMkLst>
            <pc:docMk/>
            <pc:sldMk cId="1275769148" sldId="337"/>
            <ac:spMk id="11" creationId="{46DC34C2-64ED-463A-A1A0-D5D4C7E9462D}"/>
          </ac:spMkLst>
        </pc:spChg>
        <pc:spChg chg="add mod">
          <ac:chgData name="amar bidwai" userId="dba3bbcff61e090f" providerId="LiveId" clId="{E3C50B90-024B-401D-A7A9-8C807009C99F}" dt="2021-07-03T07:24:22.905" v="446" actId="14100"/>
          <ac:spMkLst>
            <pc:docMk/>
            <pc:sldMk cId="1275769148" sldId="337"/>
            <ac:spMk id="13" creationId="{10BF27B7-7D9E-4351-86B4-19ECC2C66A1C}"/>
          </ac:spMkLst>
        </pc:spChg>
        <pc:spChg chg="add mod">
          <ac:chgData name="amar bidwai" userId="dba3bbcff61e090f" providerId="LiveId" clId="{E3C50B90-024B-401D-A7A9-8C807009C99F}" dt="2021-07-03T07:25:07.783" v="453" actId="255"/>
          <ac:spMkLst>
            <pc:docMk/>
            <pc:sldMk cId="1275769148" sldId="337"/>
            <ac:spMk id="15" creationId="{DA8A04CF-D9AC-475C-AD9C-85E57D355A9B}"/>
          </ac:spMkLst>
        </pc:spChg>
        <pc:spChg chg="add mod">
          <ac:chgData name="amar bidwai" userId="dba3bbcff61e090f" providerId="LiveId" clId="{E3C50B90-024B-401D-A7A9-8C807009C99F}" dt="2021-07-03T07:26:19.164" v="464" actId="14100"/>
          <ac:spMkLst>
            <pc:docMk/>
            <pc:sldMk cId="1275769148" sldId="337"/>
            <ac:spMk id="17" creationId="{A05147EB-67FA-41BF-A49B-D99981F82EDE}"/>
          </ac:spMkLst>
        </pc:spChg>
        <pc:spChg chg="add mod">
          <ac:chgData name="amar bidwai" userId="dba3bbcff61e090f" providerId="LiveId" clId="{E3C50B90-024B-401D-A7A9-8C807009C99F}" dt="2021-07-03T07:31:59.237" v="475" actId="1582"/>
          <ac:spMkLst>
            <pc:docMk/>
            <pc:sldMk cId="1275769148" sldId="337"/>
            <ac:spMk id="20" creationId="{0DDCBE2E-BFF4-43D2-9C0C-9195DA620444}"/>
          </ac:spMkLst>
        </pc:spChg>
        <pc:spChg chg="add mod">
          <ac:chgData name="amar bidwai" userId="dba3bbcff61e090f" providerId="LiveId" clId="{E3C50B90-024B-401D-A7A9-8C807009C99F}" dt="2021-07-03T07:32:39.826" v="491" actId="113"/>
          <ac:spMkLst>
            <pc:docMk/>
            <pc:sldMk cId="1275769148" sldId="337"/>
            <ac:spMk id="23" creationId="{1DD76D5C-F761-490F-BAC2-7AC75074A386}"/>
          </ac:spMkLst>
        </pc:spChg>
        <pc:grpChg chg="add mod">
          <ac:chgData name="amar bidwai" userId="dba3bbcff61e090f" providerId="LiveId" clId="{E3C50B90-024B-401D-A7A9-8C807009C99F}" dt="2021-07-03T07:26:20.610" v="465" actId="1076"/>
          <ac:grpSpMkLst>
            <pc:docMk/>
            <pc:sldMk cId="1275769148" sldId="337"/>
            <ac:grpSpMk id="2" creationId="{336FCCDD-485A-4CF8-9C52-AA37676D174C}"/>
          </ac:grpSpMkLst>
        </pc:grpChg>
        <pc:picChg chg="add mod">
          <ac:chgData name="amar bidwai" userId="dba3bbcff61e090f" providerId="LiveId" clId="{E3C50B90-024B-401D-A7A9-8C807009C99F}" dt="2021-07-03T07:31:23.536" v="471" actId="1076"/>
          <ac:picMkLst>
            <pc:docMk/>
            <pc:sldMk cId="1275769148" sldId="337"/>
            <ac:picMk id="19" creationId="{AA9E5C2F-B0A6-4AE4-95FE-A3DAB2920C99}"/>
          </ac:picMkLst>
        </pc:picChg>
        <pc:cxnChg chg="add mod">
          <ac:chgData name="amar bidwai" userId="dba3bbcff61e090f" providerId="LiveId" clId="{E3C50B90-024B-401D-A7A9-8C807009C99F}" dt="2021-07-03T07:32:14.691" v="478" actId="1582"/>
          <ac:cxnSpMkLst>
            <pc:docMk/>
            <pc:sldMk cId="1275769148" sldId="337"/>
            <ac:cxnSpMk id="22" creationId="{C4DE9EA5-1E56-4BBB-9C24-DBD9B15C0176}"/>
          </ac:cxnSpMkLst>
        </pc:cxnChg>
      </pc:sldChg>
      <pc:sldChg chg="modSp add mod ord">
        <pc:chgData name="amar bidwai" userId="dba3bbcff61e090f" providerId="LiveId" clId="{E3C50B90-024B-401D-A7A9-8C807009C99F}" dt="2021-07-05T18:03:12.200" v="6328" actId="2711"/>
        <pc:sldMkLst>
          <pc:docMk/>
          <pc:sldMk cId="1458885588" sldId="338"/>
        </pc:sldMkLst>
        <pc:spChg chg="mod">
          <ac:chgData name="amar bidwai" userId="dba3bbcff61e090f" providerId="LiveId" clId="{E3C50B90-024B-401D-A7A9-8C807009C99F}" dt="2021-07-03T10:14:05.060" v="1226" actId="255"/>
          <ac:spMkLst>
            <pc:docMk/>
            <pc:sldMk cId="1458885588" sldId="338"/>
            <ac:spMk id="3" creationId="{142CD150-2EAD-4124-A4B6-0D5352932664}"/>
          </ac:spMkLst>
        </pc:spChg>
        <pc:graphicFrameChg chg="mod modGraphic">
          <ac:chgData name="amar bidwai" userId="dba3bbcff61e090f" providerId="LiveId" clId="{E3C50B90-024B-401D-A7A9-8C807009C99F}" dt="2021-07-05T18:03:12.200" v="6328" actId="2711"/>
          <ac:graphicFrameMkLst>
            <pc:docMk/>
            <pc:sldMk cId="1458885588" sldId="338"/>
            <ac:graphicFrameMk id="8" creationId="{D9C6B1AE-FFFE-42F7-9554-0B6B0F618676}"/>
          </ac:graphicFrameMkLst>
        </pc:graphicFrameChg>
      </pc:sldChg>
      <pc:sldChg chg="modSp add mod ord">
        <pc:chgData name="amar bidwai" userId="dba3bbcff61e090f" providerId="LiveId" clId="{E3C50B90-024B-401D-A7A9-8C807009C99F}" dt="2021-07-04T03:25:59.381" v="3171"/>
        <pc:sldMkLst>
          <pc:docMk/>
          <pc:sldMk cId="3515613013" sldId="339"/>
        </pc:sldMkLst>
        <pc:spChg chg="mod">
          <ac:chgData name="amar bidwai" userId="dba3bbcff61e090f" providerId="LiveId" clId="{E3C50B90-024B-401D-A7A9-8C807009C99F}" dt="2021-07-03T11:54:02.917" v="1533" actId="207"/>
          <ac:spMkLst>
            <pc:docMk/>
            <pc:sldMk cId="3515613013" sldId="339"/>
            <ac:spMk id="3" creationId="{142CD150-2EAD-4124-A4B6-0D5352932664}"/>
          </ac:spMkLst>
        </pc:spChg>
        <pc:graphicFrameChg chg="mod modGraphic">
          <ac:chgData name="amar bidwai" userId="dba3bbcff61e090f" providerId="LiveId" clId="{E3C50B90-024B-401D-A7A9-8C807009C99F}" dt="2021-07-03T12:01:05.434" v="1674" actId="20577"/>
          <ac:graphicFrameMkLst>
            <pc:docMk/>
            <pc:sldMk cId="3515613013" sldId="339"/>
            <ac:graphicFrameMk id="8" creationId="{D9C6B1AE-FFFE-42F7-9554-0B6B0F618676}"/>
          </ac:graphicFrameMkLst>
        </pc:graphicFrameChg>
      </pc:sldChg>
      <pc:sldChg chg="addSp delSp modSp new mod ord">
        <pc:chgData name="amar bidwai" userId="dba3bbcff61e090f" providerId="LiveId" clId="{E3C50B90-024B-401D-A7A9-8C807009C99F}" dt="2021-07-04T03:21:26.823" v="3124"/>
        <pc:sldMkLst>
          <pc:docMk/>
          <pc:sldMk cId="3219813777" sldId="340"/>
        </pc:sldMkLst>
        <pc:spChg chg="mod">
          <ac:chgData name="amar bidwai" userId="dba3bbcff61e090f" providerId="LiveId" clId="{E3C50B90-024B-401D-A7A9-8C807009C99F}" dt="2021-07-03T07:55:00.491" v="1158"/>
          <ac:spMkLst>
            <pc:docMk/>
            <pc:sldMk cId="3219813777" sldId="340"/>
            <ac:spMk id="3" creationId="{5135E3BE-4F65-4383-B6A6-BE42791085A1}"/>
          </ac:spMkLst>
        </pc:spChg>
        <pc:spChg chg="mod">
          <ac:chgData name="amar bidwai" userId="dba3bbcff61e090f" providerId="LiveId" clId="{E3C50B90-024B-401D-A7A9-8C807009C99F}" dt="2021-07-03T07:55:00.491" v="1158"/>
          <ac:spMkLst>
            <pc:docMk/>
            <pc:sldMk cId="3219813777" sldId="340"/>
            <ac:spMk id="4" creationId="{DA5D5AF4-618A-4483-B1E2-A12D1E593E02}"/>
          </ac:spMkLst>
        </pc:spChg>
        <pc:spChg chg="add mod">
          <ac:chgData name="amar bidwai" userId="dba3bbcff61e090f" providerId="LiveId" clId="{E3C50B90-024B-401D-A7A9-8C807009C99F}" dt="2021-07-03T07:55:07.338" v="1159"/>
          <ac:spMkLst>
            <pc:docMk/>
            <pc:sldMk cId="3219813777" sldId="340"/>
            <ac:spMk id="5" creationId="{48115318-C0E5-4B0F-9450-CF2ADA71C7D3}"/>
          </ac:spMkLst>
        </pc:spChg>
        <pc:spChg chg="add mod">
          <ac:chgData name="amar bidwai" userId="dba3bbcff61e090f" providerId="LiveId" clId="{E3C50B90-024B-401D-A7A9-8C807009C99F}" dt="2021-07-03T07:55:35.588" v="1163" actId="208"/>
          <ac:spMkLst>
            <pc:docMk/>
            <pc:sldMk cId="3219813777" sldId="340"/>
            <ac:spMk id="7" creationId="{1AE7048B-9A97-44E3-88CC-0669B750A5B4}"/>
          </ac:spMkLst>
        </pc:spChg>
        <pc:spChg chg="add mod">
          <ac:chgData name="amar bidwai" userId="dba3bbcff61e090f" providerId="LiveId" clId="{E3C50B90-024B-401D-A7A9-8C807009C99F}" dt="2021-07-03T07:56:20.662" v="1170" actId="1076"/>
          <ac:spMkLst>
            <pc:docMk/>
            <pc:sldMk cId="3219813777" sldId="340"/>
            <ac:spMk id="8" creationId="{710DFF11-7CAA-4FEA-8B26-D0A091C6186C}"/>
          </ac:spMkLst>
        </pc:spChg>
        <pc:spChg chg="add mod">
          <ac:chgData name="amar bidwai" userId="dba3bbcff61e090f" providerId="LiveId" clId="{E3C50B90-024B-401D-A7A9-8C807009C99F}" dt="2021-07-03T08:02:28.292" v="1177" actId="207"/>
          <ac:spMkLst>
            <pc:docMk/>
            <pc:sldMk cId="3219813777" sldId="340"/>
            <ac:spMk id="13" creationId="{4F4B98B0-657F-4F56-A309-C3A53FD715DF}"/>
          </ac:spMkLst>
        </pc:spChg>
        <pc:spChg chg="add mod">
          <ac:chgData name="amar bidwai" userId="dba3bbcff61e090f" providerId="LiveId" clId="{E3C50B90-024B-401D-A7A9-8C807009C99F}" dt="2021-07-03T08:03:25.307" v="1186" actId="1582"/>
          <ac:spMkLst>
            <pc:docMk/>
            <pc:sldMk cId="3219813777" sldId="340"/>
            <ac:spMk id="14" creationId="{4D7E00A0-79D3-4DE9-B655-2A507FDED930}"/>
          </ac:spMkLst>
        </pc:spChg>
        <pc:spChg chg="add mod">
          <ac:chgData name="amar bidwai" userId="dba3bbcff61e090f" providerId="LiveId" clId="{E3C50B90-024B-401D-A7A9-8C807009C99F}" dt="2021-07-03T08:03:09.995" v="1183" actId="1582"/>
          <ac:spMkLst>
            <pc:docMk/>
            <pc:sldMk cId="3219813777" sldId="340"/>
            <ac:spMk id="15" creationId="{BBD9C6F9-3F40-4C53-9446-1991DB076F8B}"/>
          </ac:spMkLst>
        </pc:spChg>
        <pc:spChg chg="add mod">
          <ac:chgData name="amar bidwai" userId="dba3bbcff61e090f" providerId="LiveId" clId="{E3C50B90-024B-401D-A7A9-8C807009C99F}" dt="2021-07-03T08:05:25.459" v="1223" actId="1582"/>
          <ac:spMkLst>
            <pc:docMk/>
            <pc:sldMk cId="3219813777" sldId="340"/>
            <ac:spMk id="20" creationId="{27E47CAF-B2E4-4916-9AF6-E9E6A8334170}"/>
          </ac:spMkLst>
        </pc:spChg>
        <pc:spChg chg="add mod">
          <ac:chgData name="amar bidwai" userId="dba3bbcff61e090f" providerId="LiveId" clId="{E3C50B90-024B-401D-A7A9-8C807009C99F}" dt="2021-07-03T08:05:10.610" v="1220" actId="1582"/>
          <ac:spMkLst>
            <pc:docMk/>
            <pc:sldMk cId="3219813777" sldId="340"/>
            <ac:spMk id="21" creationId="{70D057B7-3873-439A-A19F-0D2E329AFC69}"/>
          </ac:spMkLst>
        </pc:spChg>
        <pc:grpChg chg="add mod">
          <ac:chgData name="amar bidwai" userId="dba3bbcff61e090f" providerId="LiveId" clId="{E3C50B90-024B-401D-A7A9-8C807009C99F}" dt="2021-07-03T07:55:00.491" v="1158"/>
          <ac:grpSpMkLst>
            <pc:docMk/>
            <pc:sldMk cId="3219813777" sldId="340"/>
            <ac:grpSpMk id="2" creationId="{12288680-EED1-4692-AC35-43F4DB473F81}"/>
          </ac:grpSpMkLst>
        </pc:grpChg>
        <pc:picChg chg="add del mod">
          <ac:chgData name="amar bidwai" userId="dba3bbcff61e090f" providerId="LiveId" clId="{E3C50B90-024B-401D-A7A9-8C807009C99F}" dt="2021-07-03T08:01:52.305" v="1173" actId="478"/>
          <ac:picMkLst>
            <pc:docMk/>
            <pc:sldMk cId="3219813777" sldId="340"/>
            <ac:picMk id="10" creationId="{73B993D4-EC0C-47CD-8EFC-4F86212549D4}"/>
          </ac:picMkLst>
        </pc:picChg>
        <pc:picChg chg="add mod">
          <ac:chgData name="amar bidwai" userId="dba3bbcff61e090f" providerId="LiveId" clId="{E3C50B90-024B-401D-A7A9-8C807009C99F}" dt="2021-07-03T08:01:57.025" v="1175" actId="14100"/>
          <ac:picMkLst>
            <pc:docMk/>
            <pc:sldMk cId="3219813777" sldId="340"/>
            <ac:picMk id="12" creationId="{DAFF005B-2750-47E6-A7F7-01A9F623A893}"/>
          </ac:picMkLst>
        </pc:picChg>
        <pc:cxnChg chg="add mod">
          <ac:chgData name="amar bidwai" userId="dba3bbcff61e090f" providerId="LiveId" clId="{E3C50B90-024B-401D-A7A9-8C807009C99F}" dt="2021-07-03T08:03:52.344" v="1192" actId="1582"/>
          <ac:cxnSpMkLst>
            <pc:docMk/>
            <pc:sldMk cId="3219813777" sldId="340"/>
            <ac:cxnSpMk id="17" creationId="{7CCE627D-6DED-4A5D-9BA3-46543475D868}"/>
          </ac:cxnSpMkLst>
        </pc:cxnChg>
        <pc:cxnChg chg="add mod">
          <ac:chgData name="amar bidwai" userId="dba3bbcff61e090f" providerId="LiveId" clId="{E3C50B90-024B-401D-A7A9-8C807009C99F}" dt="2021-07-03T08:03:46.252" v="1191" actId="1582"/>
          <ac:cxnSpMkLst>
            <pc:docMk/>
            <pc:sldMk cId="3219813777" sldId="340"/>
            <ac:cxnSpMk id="19" creationId="{4D2A30B2-4186-49FB-AE6A-F0E54BED19D6}"/>
          </ac:cxnSpMkLst>
        </pc:cxnChg>
      </pc:sldChg>
      <pc:sldChg chg="modSp add mod ord">
        <pc:chgData name="amar bidwai" userId="dba3bbcff61e090f" providerId="LiveId" clId="{E3C50B90-024B-401D-A7A9-8C807009C99F}" dt="2021-07-05T18:04:20.144" v="6329" actId="14734"/>
        <pc:sldMkLst>
          <pc:docMk/>
          <pc:sldMk cId="851975689" sldId="341"/>
        </pc:sldMkLst>
        <pc:spChg chg="mod">
          <ac:chgData name="amar bidwai" userId="dba3bbcff61e090f" providerId="LiveId" clId="{E3C50B90-024B-401D-A7A9-8C807009C99F}" dt="2021-07-03T14:26:38.539" v="1677" actId="2711"/>
          <ac:spMkLst>
            <pc:docMk/>
            <pc:sldMk cId="851975689" sldId="341"/>
            <ac:spMk id="3" creationId="{142CD150-2EAD-4124-A4B6-0D5352932664}"/>
          </ac:spMkLst>
        </pc:spChg>
        <pc:graphicFrameChg chg="mod modGraphic">
          <ac:chgData name="amar bidwai" userId="dba3bbcff61e090f" providerId="LiveId" clId="{E3C50B90-024B-401D-A7A9-8C807009C99F}" dt="2021-07-05T18:04:20.144" v="6329" actId="14734"/>
          <ac:graphicFrameMkLst>
            <pc:docMk/>
            <pc:sldMk cId="851975689" sldId="341"/>
            <ac:graphicFrameMk id="8" creationId="{D9C6B1AE-FFFE-42F7-9554-0B6B0F618676}"/>
          </ac:graphicFrameMkLst>
        </pc:graphicFrameChg>
      </pc:sldChg>
      <pc:sldChg chg="modSp add mod">
        <pc:chgData name="amar bidwai" userId="dba3bbcff61e090f" providerId="LiveId" clId="{E3C50B90-024B-401D-A7A9-8C807009C99F}" dt="2021-07-03T17:33:03.313" v="2739" actId="20577"/>
        <pc:sldMkLst>
          <pc:docMk/>
          <pc:sldMk cId="55688046" sldId="342"/>
        </pc:sldMkLst>
        <pc:spChg chg="mod">
          <ac:chgData name="amar bidwai" userId="dba3bbcff61e090f" providerId="LiveId" clId="{E3C50B90-024B-401D-A7A9-8C807009C99F}" dt="2021-07-03T17:25:35.956" v="2566" actId="255"/>
          <ac:spMkLst>
            <pc:docMk/>
            <pc:sldMk cId="55688046" sldId="342"/>
            <ac:spMk id="3" creationId="{142CD150-2EAD-4124-A4B6-0D5352932664}"/>
          </ac:spMkLst>
        </pc:spChg>
        <pc:graphicFrameChg chg="mod modGraphic">
          <ac:chgData name="amar bidwai" userId="dba3bbcff61e090f" providerId="LiveId" clId="{E3C50B90-024B-401D-A7A9-8C807009C99F}" dt="2021-07-03T17:33:03.313" v="2739" actId="20577"/>
          <ac:graphicFrameMkLst>
            <pc:docMk/>
            <pc:sldMk cId="55688046" sldId="342"/>
            <ac:graphicFrameMk id="8" creationId="{D9C6B1AE-FFFE-42F7-9554-0B6B0F618676}"/>
          </ac:graphicFrameMkLst>
        </pc:graphicFrameChg>
      </pc:sldChg>
      <pc:sldChg chg="addSp modSp new mod ord">
        <pc:chgData name="amar bidwai" userId="dba3bbcff61e090f" providerId="LiveId" clId="{E3C50B90-024B-401D-A7A9-8C807009C99F}" dt="2021-07-04T03:21:56.444" v="3132"/>
        <pc:sldMkLst>
          <pc:docMk/>
          <pc:sldMk cId="1337695144" sldId="343"/>
        </pc:sldMkLst>
        <pc:spChg chg="mod">
          <ac:chgData name="amar bidwai" userId="dba3bbcff61e090f" providerId="LiveId" clId="{E3C50B90-024B-401D-A7A9-8C807009C99F}" dt="2021-07-03T10:51:55.731" v="1257"/>
          <ac:spMkLst>
            <pc:docMk/>
            <pc:sldMk cId="1337695144" sldId="343"/>
            <ac:spMk id="3" creationId="{55BFA527-C5C1-49CD-B4F6-878A6345E326}"/>
          </ac:spMkLst>
        </pc:spChg>
        <pc:spChg chg="mod">
          <ac:chgData name="amar bidwai" userId="dba3bbcff61e090f" providerId="LiveId" clId="{E3C50B90-024B-401D-A7A9-8C807009C99F}" dt="2021-07-03T10:51:55.731" v="1257"/>
          <ac:spMkLst>
            <pc:docMk/>
            <pc:sldMk cId="1337695144" sldId="343"/>
            <ac:spMk id="4" creationId="{F1483C31-39A4-44B0-B3AF-0D7B54FD9E89}"/>
          </ac:spMkLst>
        </pc:spChg>
        <pc:spChg chg="add mod">
          <ac:chgData name="amar bidwai" userId="dba3bbcff61e090f" providerId="LiveId" clId="{E3C50B90-024B-401D-A7A9-8C807009C99F}" dt="2021-07-03T10:52:04.782" v="1258"/>
          <ac:spMkLst>
            <pc:docMk/>
            <pc:sldMk cId="1337695144" sldId="343"/>
            <ac:spMk id="5" creationId="{2EB92A03-3A2C-48FC-B34C-5DAD0A00902D}"/>
          </ac:spMkLst>
        </pc:spChg>
        <pc:spChg chg="add mod">
          <ac:chgData name="amar bidwai" userId="dba3bbcff61e090f" providerId="LiveId" clId="{E3C50B90-024B-401D-A7A9-8C807009C99F}" dt="2021-07-03T10:52:53.713" v="1267" actId="255"/>
          <ac:spMkLst>
            <pc:docMk/>
            <pc:sldMk cId="1337695144" sldId="343"/>
            <ac:spMk id="6" creationId="{2446846E-3ED0-4128-A4A5-9B6DF0D3ADD1}"/>
          </ac:spMkLst>
        </pc:spChg>
        <pc:spChg chg="add mod">
          <ac:chgData name="amar bidwai" userId="dba3bbcff61e090f" providerId="LiveId" clId="{E3C50B90-024B-401D-A7A9-8C807009C99F}" dt="2021-07-03T10:53:35.742" v="1272" actId="208"/>
          <ac:spMkLst>
            <pc:docMk/>
            <pc:sldMk cId="1337695144" sldId="343"/>
            <ac:spMk id="8" creationId="{F2D58752-B2A8-4C76-9737-459A60D1492E}"/>
          </ac:spMkLst>
        </pc:spChg>
        <pc:spChg chg="add mod">
          <ac:chgData name="amar bidwai" userId="dba3bbcff61e090f" providerId="LiveId" clId="{E3C50B90-024B-401D-A7A9-8C807009C99F}" dt="2021-07-04T02:26:18.832" v="2816" actId="208"/>
          <ac:spMkLst>
            <pc:docMk/>
            <pc:sldMk cId="1337695144" sldId="343"/>
            <ac:spMk id="11" creationId="{DD5953B8-81B5-4316-B242-FD0CEF6FC2BF}"/>
          </ac:spMkLst>
        </pc:spChg>
        <pc:spChg chg="add mod">
          <ac:chgData name="amar bidwai" userId="dba3bbcff61e090f" providerId="LiveId" clId="{E3C50B90-024B-401D-A7A9-8C807009C99F}" dt="2021-07-03T11:03:16.555" v="1289" actId="14100"/>
          <ac:spMkLst>
            <pc:docMk/>
            <pc:sldMk cId="1337695144" sldId="343"/>
            <ac:spMk id="15" creationId="{D55A0172-D80B-48B6-89B7-204656CCE79A}"/>
          </ac:spMkLst>
        </pc:spChg>
        <pc:spChg chg="add mod">
          <ac:chgData name="amar bidwai" userId="dba3bbcff61e090f" providerId="LiveId" clId="{E3C50B90-024B-401D-A7A9-8C807009C99F}" dt="2021-07-03T11:03:47.422" v="1295" actId="1582"/>
          <ac:spMkLst>
            <pc:docMk/>
            <pc:sldMk cId="1337695144" sldId="343"/>
            <ac:spMk id="16" creationId="{7E97BE77-71AA-408E-B822-A8D474A929FE}"/>
          </ac:spMkLst>
        </pc:spChg>
        <pc:spChg chg="add mod">
          <ac:chgData name="amar bidwai" userId="dba3bbcff61e090f" providerId="LiveId" clId="{E3C50B90-024B-401D-A7A9-8C807009C99F}" dt="2021-07-03T11:05:01.478" v="1333" actId="2711"/>
          <ac:spMkLst>
            <pc:docMk/>
            <pc:sldMk cId="1337695144" sldId="343"/>
            <ac:spMk id="17" creationId="{42CAEFC9-C4C0-433F-952F-7ADB7632AE79}"/>
          </ac:spMkLst>
        </pc:spChg>
        <pc:grpChg chg="add mod">
          <ac:chgData name="amar bidwai" userId="dba3bbcff61e090f" providerId="LiveId" clId="{E3C50B90-024B-401D-A7A9-8C807009C99F}" dt="2021-07-03T10:51:55.731" v="1257"/>
          <ac:grpSpMkLst>
            <pc:docMk/>
            <pc:sldMk cId="1337695144" sldId="343"/>
            <ac:grpSpMk id="2" creationId="{BDFD5C18-9D1B-403A-BA6B-0E34FE4841B8}"/>
          </ac:grpSpMkLst>
        </pc:grpChg>
        <pc:picChg chg="add mod">
          <ac:chgData name="amar bidwai" userId="dba3bbcff61e090f" providerId="LiveId" clId="{E3C50B90-024B-401D-A7A9-8C807009C99F}" dt="2021-07-04T02:25:52.753" v="2811" actId="1076"/>
          <ac:picMkLst>
            <pc:docMk/>
            <pc:sldMk cId="1337695144" sldId="343"/>
            <ac:picMk id="9" creationId="{9E5F6ED2-2630-405A-8946-DB8BFD36522F}"/>
          </ac:picMkLst>
        </pc:picChg>
        <pc:picChg chg="add mod">
          <ac:chgData name="amar bidwai" userId="dba3bbcff61e090f" providerId="LiveId" clId="{E3C50B90-024B-401D-A7A9-8C807009C99F}" dt="2021-07-04T02:25:38.185" v="2807" actId="1076"/>
          <ac:picMkLst>
            <pc:docMk/>
            <pc:sldMk cId="1337695144" sldId="343"/>
            <ac:picMk id="10" creationId="{C42629B3-450C-435D-B936-AADE9E27C2DE}"/>
          </ac:picMkLst>
        </pc:picChg>
        <pc:picChg chg="add mod">
          <ac:chgData name="amar bidwai" userId="dba3bbcff61e090f" providerId="LiveId" clId="{E3C50B90-024B-401D-A7A9-8C807009C99F}" dt="2021-07-04T02:25:41.943" v="2808" actId="1076"/>
          <ac:picMkLst>
            <pc:docMk/>
            <pc:sldMk cId="1337695144" sldId="343"/>
            <ac:picMk id="14" creationId="{617F7ACB-9441-415C-9124-6F304A5AD5C2}"/>
          </ac:picMkLst>
        </pc:picChg>
        <pc:cxnChg chg="add mod">
          <ac:chgData name="amar bidwai" userId="dba3bbcff61e090f" providerId="LiveId" clId="{E3C50B90-024B-401D-A7A9-8C807009C99F}" dt="2021-07-03T11:02:00.388" v="1281" actId="1582"/>
          <ac:cxnSpMkLst>
            <pc:docMk/>
            <pc:sldMk cId="1337695144" sldId="343"/>
            <ac:cxnSpMk id="12" creationId="{C7001C00-58A7-4EB5-A33D-824E40B36599}"/>
          </ac:cxnSpMkLst>
        </pc:cxnChg>
      </pc:sldChg>
      <pc:sldChg chg="addSp modSp new mod ord">
        <pc:chgData name="amar bidwai" userId="dba3bbcff61e090f" providerId="LiveId" clId="{E3C50B90-024B-401D-A7A9-8C807009C99F}" dt="2021-07-04T03:22:41.891" v="3144"/>
        <pc:sldMkLst>
          <pc:docMk/>
          <pc:sldMk cId="3892348319" sldId="344"/>
        </pc:sldMkLst>
        <pc:spChg chg="mod">
          <ac:chgData name="amar bidwai" userId="dba3bbcff61e090f" providerId="LiveId" clId="{E3C50B90-024B-401D-A7A9-8C807009C99F}" dt="2021-07-03T14:48:04.125" v="2482"/>
          <ac:spMkLst>
            <pc:docMk/>
            <pc:sldMk cId="3892348319" sldId="344"/>
            <ac:spMk id="3" creationId="{D8CB0CAC-3EE8-40DB-98C5-1F1DA6F2B912}"/>
          </ac:spMkLst>
        </pc:spChg>
        <pc:spChg chg="mod">
          <ac:chgData name="amar bidwai" userId="dba3bbcff61e090f" providerId="LiveId" clId="{E3C50B90-024B-401D-A7A9-8C807009C99F}" dt="2021-07-03T14:48:04.125" v="2482"/>
          <ac:spMkLst>
            <pc:docMk/>
            <pc:sldMk cId="3892348319" sldId="344"/>
            <ac:spMk id="4" creationId="{8DA9E2B8-2A9E-42B5-8746-A5D0CBE2AFAC}"/>
          </ac:spMkLst>
        </pc:spChg>
        <pc:spChg chg="add mod">
          <ac:chgData name="amar bidwai" userId="dba3bbcff61e090f" providerId="LiveId" clId="{E3C50B90-024B-401D-A7A9-8C807009C99F}" dt="2021-07-03T14:48:10.587" v="2483"/>
          <ac:spMkLst>
            <pc:docMk/>
            <pc:sldMk cId="3892348319" sldId="344"/>
            <ac:spMk id="5" creationId="{70F00AC8-A70A-41DC-ACB9-2C70D116442F}"/>
          </ac:spMkLst>
        </pc:spChg>
        <pc:spChg chg="add mod">
          <ac:chgData name="amar bidwai" userId="dba3bbcff61e090f" providerId="LiveId" clId="{E3C50B90-024B-401D-A7A9-8C807009C99F}" dt="2021-07-03T14:49:02.989" v="2490" actId="255"/>
          <ac:spMkLst>
            <pc:docMk/>
            <pc:sldMk cId="3892348319" sldId="344"/>
            <ac:spMk id="6" creationId="{D76DDD52-06C7-44DC-B175-E726F73999C9}"/>
          </ac:spMkLst>
        </pc:spChg>
        <pc:spChg chg="add mod">
          <ac:chgData name="amar bidwai" userId="dba3bbcff61e090f" providerId="LiveId" clId="{E3C50B90-024B-401D-A7A9-8C807009C99F}" dt="2021-07-03T14:49:40.442" v="2497" actId="208"/>
          <ac:spMkLst>
            <pc:docMk/>
            <pc:sldMk cId="3892348319" sldId="344"/>
            <ac:spMk id="8" creationId="{B564CE6C-FFA5-4D56-B6C2-C48EEBB894F7}"/>
          </ac:spMkLst>
        </pc:spChg>
        <pc:spChg chg="add mod">
          <ac:chgData name="amar bidwai" userId="dba3bbcff61e090f" providerId="LiveId" clId="{E3C50B90-024B-401D-A7A9-8C807009C99F}" dt="2021-07-03T14:55:50.069" v="2512" actId="1076"/>
          <ac:spMkLst>
            <pc:docMk/>
            <pc:sldMk cId="3892348319" sldId="344"/>
            <ac:spMk id="11" creationId="{0D9E45B9-457F-4006-B0CB-61C519F99E83}"/>
          </ac:spMkLst>
        </pc:spChg>
        <pc:spChg chg="add mod">
          <ac:chgData name="amar bidwai" userId="dba3bbcff61e090f" providerId="LiveId" clId="{E3C50B90-024B-401D-A7A9-8C807009C99F}" dt="2021-07-03T14:55:46.547" v="2511" actId="1076"/>
          <ac:spMkLst>
            <pc:docMk/>
            <pc:sldMk cId="3892348319" sldId="344"/>
            <ac:spMk id="12" creationId="{8000C16F-3EEA-44AC-B87C-B7EA4B93B08C}"/>
          </ac:spMkLst>
        </pc:spChg>
        <pc:grpChg chg="add mod">
          <ac:chgData name="amar bidwai" userId="dba3bbcff61e090f" providerId="LiveId" clId="{E3C50B90-024B-401D-A7A9-8C807009C99F}" dt="2021-07-03T14:48:04.125" v="2482"/>
          <ac:grpSpMkLst>
            <pc:docMk/>
            <pc:sldMk cId="3892348319" sldId="344"/>
            <ac:grpSpMk id="2" creationId="{8368618F-2367-4B59-B539-4AAB136D62C4}"/>
          </ac:grpSpMkLst>
        </pc:grpChg>
        <pc:picChg chg="add mod">
          <ac:chgData name="amar bidwai" userId="dba3bbcff61e090f" providerId="LiveId" clId="{E3C50B90-024B-401D-A7A9-8C807009C99F}" dt="2021-07-03T17:43:21.017" v="2751" actId="1076"/>
          <ac:picMkLst>
            <pc:docMk/>
            <pc:sldMk cId="3892348319" sldId="344"/>
            <ac:picMk id="10" creationId="{07E906FA-7C95-4671-A63E-9D7BA7368930}"/>
          </ac:picMkLst>
        </pc:picChg>
        <pc:cxnChg chg="add mod">
          <ac:chgData name="amar bidwai" userId="dba3bbcff61e090f" providerId="LiveId" clId="{E3C50B90-024B-401D-A7A9-8C807009C99F}" dt="2021-07-03T14:55:59.629" v="2514" actId="1076"/>
          <ac:cxnSpMkLst>
            <pc:docMk/>
            <pc:sldMk cId="3892348319" sldId="344"/>
            <ac:cxnSpMk id="14" creationId="{6C139E96-F892-4526-B254-41BA43706BB5}"/>
          </ac:cxnSpMkLst>
        </pc:cxnChg>
      </pc:sldChg>
      <pc:sldChg chg="modSp add mod ord">
        <pc:chgData name="amar bidwai" userId="dba3bbcff61e090f" providerId="LiveId" clId="{E3C50B90-024B-401D-A7A9-8C807009C99F}" dt="2021-07-05T17:59:58.863" v="6325" actId="14734"/>
        <pc:sldMkLst>
          <pc:docMk/>
          <pc:sldMk cId="588062561" sldId="345"/>
        </pc:sldMkLst>
        <pc:spChg chg="mod">
          <ac:chgData name="amar bidwai" userId="dba3bbcff61e090f" providerId="LiveId" clId="{E3C50B90-024B-401D-A7A9-8C807009C99F}" dt="2021-07-03T18:22:41.176" v="2795" actId="1076"/>
          <ac:spMkLst>
            <pc:docMk/>
            <pc:sldMk cId="588062561" sldId="345"/>
            <ac:spMk id="3" creationId="{142CD150-2EAD-4124-A4B6-0D5352932664}"/>
          </ac:spMkLst>
        </pc:spChg>
        <pc:spChg chg="mod">
          <ac:chgData name="amar bidwai" userId="dba3bbcff61e090f" providerId="LiveId" clId="{E3C50B90-024B-401D-A7A9-8C807009C99F}" dt="2021-07-03T18:22:47.576" v="2796" actId="1076"/>
          <ac:spMkLst>
            <pc:docMk/>
            <pc:sldMk cId="588062561" sldId="345"/>
            <ac:spMk id="5" creationId="{724F619E-77B6-4A63-BBFE-FD6EEFCC7105}"/>
          </ac:spMkLst>
        </pc:spChg>
        <pc:graphicFrameChg chg="mod modGraphic">
          <ac:chgData name="amar bidwai" userId="dba3bbcff61e090f" providerId="LiveId" clId="{E3C50B90-024B-401D-A7A9-8C807009C99F}" dt="2021-07-05T17:59:58.863" v="6325" actId="14734"/>
          <ac:graphicFrameMkLst>
            <pc:docMk/>
            <pc:sldMk cId="588062561" sldId="345"/>
            <ac:graphicFrameMk id="8" creationId="{D9C6B1AE-FFFE-42F7-9554-0B6B0F618676}"/>
          </ac:graphicFrameMkLst>
        </pc:graphicFrameChg>
      </pc:sldChg>
      <pc:sldChg chg="modSp add mod ord">
        <pc:chgData name="amar bidwai" userId="dba3bbcff61e090f" providerId="LiveId" clId="{E3C50B90-024B-401D-A7A9-8C807009C99F}" dt="2021-07-05T18:06:39.204" v="6330" actId="255"/>
        <pc:sldMkLst>
          <pc:docMk/>
          <pc:sldMk cId="3298853221" sldId="346"/>
        </pc:sldMkLst>
        <pc:spChg chg="mod">
          <ac:chgData name="amar bidwai" userId="dba3bbcff61e090f" providerId="LiveId" clId="{E3C50B90-024B-401D-A7A9-8C807009C99F}" dt="2021-07-04T03:14:25.247" v="2974" actId="20577"/>
          <ac:spMkLst>
            <pc:docMk/>
            <pc:sldMk cId="3298853221" sldId="346"/>
            <ac:spMk id="3" creationId="{142CD150-2EAD-4124-A4B6-0D5352932664}"/>
          </ac:spMkLst>
        </pc:spChg>
        <pc:graphicFrameChg chg="mod modGraphic">
          <ac:chgData name="amar bidwai" userId="dba3bbcff61e090f" providerId="LiveId" clId="{E3C50B90-024B-401D-A7A9-8C807009C99F}" dt="2021-07-05T18:06:39.204" v="6330" actId="255"/>
          <ac:graphicFrameMkLst>
            <pc:docMk/>
            <pc:sldMk cId="3298853221" sldId="346"/>
            <ac:graphicFrameMk id="8" creationId="{D9C6B1AE-FFFE-42F7-9554-0B6B0F618676}"/>
          </ac:graphicFrameMkLst>
        </pc:graphicFrameChg>
      </pc:sldChg>
      <pc:sldChg chg="addSp modSp new mod">
        <pc:chgData name="amar bidwai" userId="dba3bbcff61e090f" providerId="LiveId" clId="{E3C50B90-024B-401D-A7A9-8C807009C99F}" dt="2021-07-03T17:45:57.291" v="2784" actId="1076"/>
        <pc:sldMkLst>
          <pc:docMk/>
          <pc:sldMk cId="1356354456" sldId="347"/>
        </pc:sldMkLst>
        <pc:spChg chg="mod">
          <ac:chgData name="amar bidwai" userId="dba3bbcff61e090f" providerId="LiveId" clId="{E3C50B90-024B-401D-A7A9-8C807009C99F}" dt="2021-07-03T17:33:16.124" v="2741"/>
          <ac:spMkLst>
            <pc:docMk/>
            <pc:sldMk cId="1356354456" sldId="347"/>
            <ac:spMk id="3" creationId="{C2BC3698-1764-4114-9604-A2CFFD940FDD}"/>
          </ac:spMkLst>
        </pc:spChg>
        <pc:spChg chg="mod">
          <ac:chgData name="amar bidwai" userId="dba3bbcff61e090f" providerId="LiveId" clId="{E3C50B90-024B-401D-A7A9-8C807009C99F}" dt="2021-07-03T17:33:16.124" v="2741"/>
          <ac:spMkLst>
            <pc:docMk/>
            <pc:sldMk cId="1356354456" sldId="347"/>
            <ac:spMk id="4" creationId="{72595210-EA5D-4C1D-ACB2-0839BBB4BBDA}"/>
          </ac:spMkLst>
        </pc:spChg>
        <pc:spChg chg="add mod">
          <ac:chgData name="amar bidwai" userId="dba3bbcff61e090f" providerId="LiveId" clId="{E3C50B90-024B-401D-A7A9-8C807009C99F}" dt="2021-07-03T17:33:26.890" v="2743" actId="14100"/>
          <ac:spMkLst>
            <pc:docMk/>
            <pc:sldMk cId="1356354456" sldId="347"/>
            <ac:spMk id="5" creationId="{670A6C81-C60A-4324-9FB8-BAF85BECDB2F}"/>
          </ac:spMkLst>
        </pc:spChg>
        <pc:spChg chg="add mod">
          <ac:chgData name="amar bidwai" userId="dba3bbcff61e090f" providerId="LiveId" clId="{E3C50B90-024B-401D-A7A9-8C807009C99F}" dt="2021-07-03T17:34:16.547" v="2750" actId="255"/>
          <ac:spMkLst>
            <pc:docMk/>
            <pc:sldMk cId="1356354456" sldId="347"/>
            <ac:spMk id="6" creationId="{7BC75C86-CEA3-474A-9A9B-7B1DFAEF45EE}"/>
          </ac:spMkLst>
        </pc:spChg>
        <pc:spChg chg="add mod">
          <ac:chgData name="amar bidwai" userId="dba3bbcff61e090f" providerId="LiveId" clId="{E3C50B90-024B-401D-A7A9-8C807009C99F}" dt="2021-07-03T17:43:52.928" v="2755" actId="208"/>
          <ac:spMkLst>
            <pc:docMk/>
            <pc:sldMk cId="1356354456" sldId="347"/>
            <ac:spMk id="8" creationId="{218D6F5E-F39E-495E-9F6B-AE2D2171F703}"/>
          </ac:spMkLst>
        </pc:spChg>
        <pc:spChg chg="add mod">
          <ac:chgData name="amar bidwai" userId="dba3bbcff61e090f" providerId="LiveId" clId="{E3C50B90-024B-401D-A7A9-8C807009C99F}" dt="2021-07-03T17:44:50.071" v="2762" actId="1582"/>
          <ac:spMkLst>
            <pc:docMk/>
            <pc:sldMk cId="1356354456" sldId="347"/>
            <ac:spMk id="11" creationId="{2EDD77C3-3C50-4225-B5BF-22B30785CD91}"/>
          </ac:spMkLst>
        </pc:spChg>
        <pc:spChg chg="add mod">
          <ac:chgData name="amar bidwai" userId="dba3bbcff61e090f" providerId="LiveId" clId="{E3C50B90-024B-401D-A7A9-8C807009C99F}" dt="2021-07-03T17:45:57.291" v="2784" actId="1076"/>
          <ac:spMkLst>
            <pc:docMk/>
            <pc:sldMk cId="1356354456" sldId="347"/>
            <ac:spMk id="14" creationId="{950CD01A-FA9A-4FFD-B3DE-B6B2FF94ABFE}"/>
          </ac:spMkLst>
        </pc:spChg>
        <pc:grpChg chg="add mod">
          <ac:chgData name="amar bidwai" userId="dba3bbcff61e090f" providerId="LiveId" clId="{E3C50B90-024B-401D-A7A9-8C807009C99F}" dt="2021-07-03T17:33:16.124" v="2741"/>
          <ac:grpSpMkLst>
            <pc:docMk/>
            <pc:sldMk cId="1356354456" sldId="347"/>
            <ac:grpSpMk id="2" creationId="{422C4319-0CF1-4E17-920C-54524696BA7E}"/>
          </ac:grpSpMkLst>
        </pc:grpChg>
        <pc:picChg chg="add mod">
          <ac:chgData name="amar bidwai" userId="dba3bbcff61e090f" providerId="LiveId" clId="{E3C50B90-024B-401D-A7A9-8C807009C99F}" dt="2021-07-03T17:44:23.141" v="2758" actId="14100"/>
          <ac:picMkLst>
            <pc:docMk/>
            <pc:sldMk cId="1356354456" sldId="347"/>
            <ac:picMk id="10" creationId="{D0CDF0C4-ED43-4CAC-8A73-925A1425DD4C}"/>
          </ac:picMkLst>
        </pc:picChg>
        <pc:cxnChg chg="add mod">
          <ac:chgData name="amar bidwai" userId="dba3bbcff61e090f" providerId="LiveId" clId="{E3C50B90-024B-401D-A7A9-8C807009C99F}" dt="2021-07-03T17:45:46.299" v="2783" actId="1076"/>
          <ac:cxnSpMkLst>
            <pc:docMk/>
            <pc:sldMk cId="1356354456" sldId="347"/>
            <ac:cxnSpMk id="13" creationId="{93672206-21F6-431D-9C05-A018E0D4541E}"/>
          </ac:cxnSpMkLst>
        </pc:cxnChg>
      </pc:sldChg>
      <pc:sldChg chg="modSp add mod ord">
        <pc:chgData name="amar bidwai" userId="dba3bbcff61e090f" providerId="LiveId" clId="{E3C50B90-024B-401D-A7A9-8C807009C99F}" dt="2021-07-05T17:31:19.664" v="5471"/>
        <pc:sldMkLst>
          <pc:docMk/>
          <pc:sldMk cId="1379512950" sldId="348"/>
        </pc:sldMkLst>
        <pc:spChg chg="mod">
          <ac:chgData name="amar bidwai" userId="dba3bbcff61e090f" providerId="LiveId" clId="{E3C50B90-024B-401D-A7A9-8C807009C99F}" dt="2021-07-04T07:58:50.803" v="3186" actId="255"/>
          <ac:spMkLst>
            <pc:docMk/>
            <pc:sldMk cId="1379512950" sldId="348"/>
            <ac:spMk id="3" creationId="{142CD150-2EAD-4124-A4B6-0D5352932664}"/>
          </ac:spMkLst>
        </pc:spChg>
        <pc:graphicFrameChg chg="mod modGraphic">
          <ac:chgData name="amar bidwai" userId="dba3bbcff61e090f" providerId="LiveId" clId="{E3C50B90-024B-401D-A7A9-8C807009C99F}" dt="2021-07-04T08:02:16.082" v="3441" actId="20577"/>
          <ac:graphicFrameMkLst>
            <pc:docMk/>
            <pc:sldMk cId="1379512950" sldId="348"/>
            <ac:graphicFrameMk id="8" creationId="{D9C6B1AE-FFFE-42F7-9554-0B6B0F618676}"/>
          </ac:graphicFrameMkLst>
        </pc:graphicFrameChg>
      </pc:sldChg>
      <pc:sldChg chg="addSp modSp new mod ord">
        <pc:chgData name="amar bidwai" userId="dba3bbcff61e090f" providerId="LiveId" clId="{E3C50B90-024B-401D-A7A9-8C807009C99F}" dt="2021-07-05T06:33:21.671" v="4504" actId="1582"/>
        <pc:sldMkLst>
          <pc:docMk/>
          <pc:sldMk cId="1058596421" sldId="349"/>
        </pc:sldMkLst>
        <pc:spChg chg="mod">
          <ac:chgData name="amar bidwai" userId="dba3bbcff61e090f" providerId="LiveId" clId="{E3C50B90-024B-401D-A7A9-8C807009C99F}" dt="2021-07-04T03:07:47.328" v="2839"/>
          <ac:spMkLst>
            <pc:docMk/>
            <pc:sldMk cId="1058596421" sldId="349"/>
            <ac:spMk id="3" creationId="{4094F87A-73F8-46C0-BE6C-07B2013108F1}"/>
          </ac:spMkLst>
        </pc:spChg>
        <pc:spChg chg="mod">
          <ac:chgData name="amar bidwai" userId="dba3bbcff61e090f" providerId="LiveId" clId="{E3C50B90-024B-401D-A7A9-8C807009C99F}" dt="2021-07-04T03:07:47.328" v="2839"/>
          <ac:spMkLst>
            <pc:docMk/>
            <pc:sldMk cId="1058596421" sldId="349"/>
            <ac:spMk id="4" creationId="{00035B94-B201-411B-B2F9-7FF51F051F93}"/>
          </ac:spMkLst>
        </pc:spChg>
        <pc:spChg chg="add mod">
          <ac:chgData name="amar bidwai" userId="dba3bbcff61e090f" providerId="LiveId" clId="{E3C50B90-024B-401D-A7A9-8C807009C99F}" dt="2021-07-04T03:07:53.312" v="2840"/>
          <ac:spMkLst>
            <pc:docMk/>
            <pc:sldMk cId="1058596421" sldId="349"/>
            <ac:spMk id="5" creationId="{A0776B11-35D5-401E-BB06-FB52C1568A4A}"/>
          </ac:spMkLst>
        </pc:spChg>
        <pc:spChg chg="add mod">
          <ac:chgData name="amar bidwai" userId="dba3bbcff61e090f" providerId="LiveId" clId="{E3C50B90-024B-401D-A7A9-8C807009C99F}" dt="2021-07-04T03:08:33.090" v="2845" actId="208"/>
          <ac:spMkLst>
            <pc:docMk/>
            <pc:sldMk cId="1058596421" sldId="349"/>
            <ac:spMk id="7" creationId="{72B2874D-04FB-41AF-BBD8-AD89767F8016}"/>
          </ac:spMkLst>
        </pc:spChg>
        <pc:spChg chg="add mod">
          <ac:chgData name="amar bidwai" userId="dba3bbcff61e090f" providerId="LiveId" clId="{E3C50B90-024B-401D-A7A9-8C807009C99F}" dt="2021-07-05T06:32:52.865" v="4499" actId="1076"/>
          <ac:spMkLst>
            <pc:docMk/>
            <pc:sldMk cId="1058596421" sldId="349"/>
            <ac:spMk id="10" creationId="{055B12C3-8CCB-4B63-BC44-8E13CBFA6FCA}"/>
          </ac:spMkLst>
        </pc:spChg>
        <pc:spChg chg="add mod">
          <ac:chgData name="amar bidwai" userId="dba3bbcff61e090f" providerId="LiveId" clId="{E3C50B90-024B-401D-A7A9-8C807009C99F}" dt="2021-07-04T03:24:01.775" v="3159" actId="255"/>
          <ac:spMkLst>
            <pc:docMk/>
            <pc:sldMk cId="1058596421" sldId="349"/>
            <ac:spMk id="11" creationId="{BAD7AEF6-DB14-4EBC-B6A2-6CFB227E64B5}"/>
          </ac:spMkLst>
        </pc:spChg>
        <pc:spChg chg="add mod">
          <ac:chgData name="amar bidwai" userId="dba3bbcff61e090f" providerId="LiveId" clId="{E3C50B90-024B-401D-A7A9-8C807009C99F}" dt="2021-07-05T06:33:21.671" v="4504" actId="1582"/>
          <ac:spMkLst>
            <pc:docMk/>
            <pc:sldMk cId="1058596421" sldId="349"/>
            <ac:spMk id="12" creationId="{DE3BA828-D34C-466F-8FDF-EDE09BD591B3}"/>
          </ac:spMkLst>
        </pc:spChg>
        <pc:grpChg chg="add mod">
          <ac:chgData name="amar bidwai" userId="dba3bbcff61e090f" providerId="LiveId" clId="{E3C50B90-024B-401D-A7A9-8C807009C99F}" dt="2021-07-04T03:07:47.328" v="2839"/>
          <ac:grpSpMkLst>
            <pc:docMk/>
            <pc:sldMk cId="1058596421" sldId="349"/>
            <ac:grpSpMk id="2" creationId="{71ABE602-4844-421C-943B-ED655FCE0340}"/>
          </ac:grpSpMkLst>
        </pc:grpChg>
        <pc:picChg chg="add mod">
          <ac:chgData name="amar bidwai" userId="dba3bbcff61e090f" providerId="LiveId" clId="{E3C50B90-024B-401D-A7A9-8C807009C99F}" dt="2021-07-05T06:32:46.847" v="4498" actId="1076"/>
          <ac:picMkLst>
            <pc:docMk/>
            <pc:sldMk cId="1058596421" sldId="349"/>
            <ac:picMk id="8" creationId="{CAF504C8-C3F1-46BF-B7EF-3A196E5A1468}"/>
          </ac:picMkLst>
        </pc:picChg>
        <pc:picChg chg="add mod">
          <ac:chgData name="amar bidwai" userId="dba3bbcff61e090f" providerId="LiveId" clId="{E3C50B90-024B-401D-A7A9-8C807009C99F}" dt="2021-07-05T06:32:26.055" v="4495" actId="14100"/>
          <ac:picMkLst>
            <pc:docMk/>
            <pc:sldMk cId="1058596421" sldId="349"/>
            <ac:picMk id="9" creationId="{899C5C56-FC43-4649-8BF2-EDB4C218029B}"/>
          </ac:picMkLst>
        </pc:picChg>
      </pc:sldChg>
      <pc:sldChg chg="modSp add mod ord">
        <pc:chgData name="amar bidwai" userId="dba3bbcff61e090f" providerId="LiveId" clId="{E3C50B90-024B-401D-A7A9-8C807009C99F}" dt="2021-07-05T17:31:03.497" v="5469"/>
        <pc:sldMkLst>
          <pc:docMk/>
          <pc:sldMk cId="790379792" sldId="350"/>
        </pc:sldMkLst>
        <pc:spChg chg="mod">
          <ac:chgData name="amar bidwai" userId="dba3bbcff61e090f" providerId="LiveId" clId="{E3C50B90-024B-401D-A7A9-8C807009C99F}" dt="2021-07-04T08:23:16.796" v="3578" actId="2711"/>
          <ac:spMkLst>
            <pc:docMk/>
            <pc:sldMk cId="790379792" sldId="350"/>
            <ac:spMk id="3" creationId="{142CD150-2EAD-4124-A4B6-0D5352932664}"/>
          </ac:spMkLst>
        </pc:spChg>
        <pc:graphicFrameChg chg="mod modGraphic">
          <ac:chgData name="amar bidwai" userId="dba3bbcff61e090f" providerId="LiveId" clId="{E3C50B90-024B-401D-A7A9-8C807009C99F}" dt="2021-07-04T08:33:03.659" v="3690" actId="20577"/>
          <ac:graphicFrameMkLst>
            <pc:docMk/>
            <pc:sldMk cId="790379792" sldId="350"/>
            <ac:graphicFrameMk id="8" creationId="{D9C6B1AE-FFFE-42F7-9554-0B6B0F618676}"/>
          </ac:graphicFrameMkLst>
        </pc:graphicFrameChg>
      </pc:sldChg>
      <pc:sldChg chg="addSp modSp new mod ord">
        <pc:chgData name="amar bidwai" userId="dba3bbcff61e090f" providerId="LiveId" clId="{E3C50B90-024B-401D-A7A9-8C807009C99F}" dt="2021-07-05T17:31:28.399" v="5473"/>
        <pc:sldMkLst>
          <pc:docMk/>
          <pc:sldMk cId="3172271153" sldId="351"/>
        </pc:sldMkLst>
        <pc:spChg chg="mod">
          <ac:chgData name="amar bidwai" userId="dba3bbcff61e090f" providerId="LiveId" clId="{E3C50B90-024B-401D-A7A9-8C807009C99F}" dt="2021-07-04T08:10:46.177" v="3443"/>
          <ac:spMkLst>
            <pc:docMk/>
            <pc:sldMk cId="3172271153" sldId="351"/>
            <ac:spMk id="3" creationId="{4C7AA1AD-3BDA-461D-B39B-8A31C67AA738}"/>
          </ac:spMkLst>
        </pc:spChg>
        <pc:spChg chg="mod">
          <ac:chgData name="amar bidwai" userId="dba3bbcff61e090f" providerId="LiveId" clId="{E3C50B90-024B-401D-A7A9-8C807009C99F}" dt="2021-07-04T08:10:46.177" v="3443"/>
          <ac:spMkLst>
            <pc:docMk/>
            <pc:sldMk cId="3172271153" sldId="351"/>
            <ac:spMk id="4" creationId="{FFE2A915-8387-4831-BCD0-B20CFFC55F61}"/>
          </ac:spMkLst>
        </pc:spChg>
        <pc:spChg chg="add mod">
          <ac:chgData name="amar bidwai" userId="dba3bbcff61e090f" providerId="LiveId" clId="{E3C50B90-024B-401D-A7A9-8C807009C99F}" dt="2021-07-04T08:10:58.631" v="3444"/>
          <ac:spMkLst>
            <pc:docMk/>
            <pc:sldMk cId="3172271153" sldId="351"/>
            <ac:spMk id="5" creationId="{8F4F2393-D26E-4F56-8DA3-33DBB7F67A34}"/>
          </ac:spMkLst>
        </pc:spChg>
        <pc:spChg chg="add mod">
          <ac:chgData name="amar bidwai" userId="dba3bbcff61e090f" providerId="LiveId" clId="{E3C50B90-024B-401D-A7A9-8C807009C99F}" dt="2021-07-04T08:11:29.195" v="3449" actId="208"/>
          <ac:spMkLst>
            <pc:docMk/>
            <pc:sldMk cId="3172271153" sldId="351"/>
            <ac:spMk id="7" creationId="{720D5404-C08F-4AD7-A1A3-D21FCA201523}"/>
          </ac:spMkLst>
        </pc:spChg>
        <pc:spChg chg="add mod">
          <ac:chgData name="amar bidwai" userId="dba3bbcff61e090f" providerId="LiveId" clId="{E3C50B90-024B-401D-A7A9-8C807009C99F}" dt="2021-07-04T08:11:42.552" v="3451" actId="17032"/>
          <ac:spMkLst>
            <pc:docMk/>
            <pc:sldMk cId="3172271153" sldId="351"/>
            <ac:spMk id="8" creationId="{805B6857-AF78-494C-A750-D907F92D0380}"/>
          </ac:spMkLst>
        </pc:spChg>
        <pc:spChg chg="add mod">
          <ac:chgData name="amar bidwai" userId="dba3bbcff61e090f" providerId="LiveId" clId="{E3C50B90-024B-401D-A7A9-8C807009C99F}" dt="2021-07-04T08:12:24.446" v="3456" actId="255"/>
          <ac:spMkLst>
            <pc:docMk/>
            <pc:sldMk cId="3172271153" sldId="351"/>
            <ac:spMk id="9" creationId="{F629BA3C-FE3A-4836-8A1E-A056B5804CFA}"/>
          </ac:spMkLst>
        </pc:spChg>
        <pc:spChg chg="add mod">
          <ac:chgData name="amar bidwai" userId="dba3bbcff61e090f" providerId="LiveId" clId="{E3C50B90-024B-401D-A7A9-8C807009C99F}" dt="2021-07-04T08:13:35.023" v="3467" actId="1582"/>
          <ac:spMkLst>
            <pc:docMk/>
            <pc:sldMk cId="3172271153" sldId="351"/>
            <ac:spMk id="12" creationId="{F47D560F-042F-4380-9BF2-BF8443603F86}"/>
          </ac:spMkLst>
        </pc:spChg>
        <pc:spChg chg="add mod">
          <ac:chgData name="amar bidwai" userId="dba3bbcff61e090f" providerId="LiveId" clId="{E3C50B90-024B-401D-A7A9-8C807009C99F}" dt="2021-07-04T08:14:26.074" v="3476" actId="1582"/>
          <ac:spMkLst>
            <pc:docMk/>
            <pc:sldMk cId="3172271153" sldId="351"/>
            <ac:spMk id="15" creationId="{7C267953-B424-4834-B41F-DE44A48CB3C5}"/>
          </ac:spMkLst>
        </pc:spChg>
        <pc:spChg chg="add mod">
          <ac:chgData name="amar bidwai" userId="dba3bbcff61e090f" providerId="LiveId" clId="{E3C50B90-024B-401D-A7A9-8C807009C99F}" dt="2021-07-04T08:16:35.201" v="3566" actId="313"/>
          <ac:spMkLst>
            <pc:docMk/>
            <pc:sldMk cId="3172271153" sldId="351"/>
            <ac:spMk id="16" creationId="{2BD89223-F99B-4EE0-901B-890EF33873BE}"/>
          </ac:spMkLst>
        </pc:spChg>
        <pc:grpChg chg="add mod">
          <ac:chgData name="amar bidwai" userId="dba3bbcff61e090f" providerId="LiveId" clId="{E3C50B90-024B-401D-A7A9-8C807009C99F}" dt="2021-07-04T08:10:46.177" v="3443"/>
          <ac:grpSpMkLst>
            <pc:docMk/>
            <pc:sldMk cId="3172271153" sldId="351"/>
            <ac:grpSpMk id="2" creationId="{8D9BF65B-EACA-45F6-BA4A-18D754D4C7CA}"/>
          </ac:grpSpMkLst>
        </pc:grpChg>
        <pc:picChg chg="add mod">
          <ac:chgData name="amar bidwai" userId="dba3bbcff61e090f" providerId="LiveId" clId="{E3C50B90-024B-401D-A7A9-8C807009C99F}" dt="2021-07-04T08:12:58.770" v="3462" actId="1076"/>
          <ac:picMkLst>
            <pc:docMk/>
            <pc:sldMk cId="3172271153" sldId="351"/>
            <ac:picMk id="11" creationId="{59A11AB6-55EC-48C2-AE27-F2E06007C870}"/>
          </ac:picMkLst>
        </pc:picChg>
        <pc:picChg chg="add mod">
          <ac:chgData name="amar bidwai" userId="dba3bbcff61e090f" providerId="LiveId" clId="{E3C50B90-024B-401D-A7A9-8C807009C99F}" dt="2021-07-04T08:13:56.417" v="3471" actId="1076"/>
          <ac:picMkLst>
            <pc:docMk/>
            <pc:sldMk cId="3172271153" sldId="351"/>
            <ac:picMk id="14" creationId="{4C1D4394-0147-4F9D-B66D-72445EFAFE11}"/>
          </ac:picMkLst>
        </pc:picChg>
        <pc:cxnChg chg="add mod">
          <ac:chgData name="amar bidwai" userId="dba3bbcff61e090f" providerId="LiveId" clId="{E3C50B90-024B-401D-A7A9-8C807009C99F}" dt="2021-07-04T08:17:23.626" v="3573" actId="1076"/>
          <ac:cxnSpMkLst>
            <pc:docMk/>
            <pc:sldMk cId="3172271153" sldId="351"/>
            <ac:cxnSpMk id="18" creationId="{62494830-C420-4024-8E13-E1B1E54AA185}"/>
          </ac:cxnSpMkLst>
        </pc:cxnChg>
        <pc:cxnChg chg="add mod">
          <ac:chgData name="amar bidwai" userId="dba3bbcff61e090f" providerId="LiveId" clId="{E3C50B90-024B-401D-A7A9-8C807009C99F}" dt="2021-07-04T08:17:08.360" v="3570" actId="1582"/>
          <ac:cxnSpMkLst>
            <pc:docMk/>
            <pc:sldMk cId="3172271153" sldId="351"/>
            <ac:cxnSpMk id="20" creationId="{083683F9-BBCB-488A-90C2-FE91F5D58101}"/>
          </ac:cxnSpMkLst>
        </pc:cxnChg>
      </pc:sldChg>
      <pc:sldChg chg="modSp add mod">
        <pc:chgData name="amar bidwai" userId="dba3bbcff61e090f" providerId="LiveId" clId="{E3C50B90-024B-401D-A7A9-8C807009C99F}" dt="2021-07-05T08:33:52.120" v="4608" actId="20577"/>
        <pc:sldMkLst>
          <pc:docMk/>
          <pc:sldMk cId="3753326919" sldId="352"/>
        </pc:sldMkLst>
        <pc:spChg chg="mod">
          <ac:chgData name="amar bidwai" userId="dba3bbcff61e090f" providerId="LiveId" clId="{E3C50B90-024B-401D-A7A9-8C807009C99F}" dt="2021-07-05T08:31:14.678" v="4575" actId="20577"/>
          <ac:spMkLst>
            <pc:docMk/>
            <pc:sldMk cId="3753326919" sldId="352"/>
            <ac:spMk id="3" creationId="{142CD150-2EAD-4124-A4B6-0D5352932664}"/>
          </ac:spMkLst>
        </pc:spChg>
        <pc:spChg chg="mod">
          <ac:chgData name="amar bidwai" userId="dba3bbcff61e090f" providerId="LiveId" clId="{E3C50B90-024B-401D-A7A9-8C807009C99F}" dt="2021-07-05T08:27:33.375" v="4539" actId="1076"/>
          <ac:spMkLst>
            <pc:docMk/>
            <pc:sldMk cId="3753326919" sldId="352"/>
            <ac:spMk id="5" creationId="{724F619E-77B6-4A63-BBFE-FD6EEFCC7105}"/>
          </ac:spMkLst>
        </pc:spChg>
        <pc:graphicFrameChg chg="mod modGraphic">
          <ac:chgData name="amar bidwai" userId="dba3bbcff61e090f" providerId="LiveId" clId="{E3C50B90-024B-401D-A7A9-8C807009C99F}" dt="2021-07-05T08:33:52.120" v="4608" actId="20577"/>
          <ac:graphicFrameMkLst>
            <pc:docMk/>
            <pc:sldMk cId="3753326919" sldId="352"/>
            <ac:graphicFrameMk id="8" creationId="{D9C6B1AE-FFFE-42F7-9554-0B6B0F618676}"/>
          </ac:graphicFrameMkLst>
        </pc:graphicFrameChg>
      </pc:sldChg>
      <pc:sldChg chg="addSp delSp modSp new mod ord">
        <pc:chgData name="amar bidwai" userId="dba3bbcff61e090f" providerId="LiveId" clId="{E3C50B90-024B-401D-A7A9-8C807009C99F}" dt="2021-07-05T17:34:44.835" v="5509" actId="207"/>
        <pc:sldMkLst>
          <pc:docMk/>
          <pc:sldMk cId="3236536804" sldId="353"/>
        </pc:sldMkLst>
        <pc:spChg chg="add mod">
          <ac:chgData name="amar bidwai" userId="dba3bbcff61e090f" providerId="LiveId" clId="{E3C50B90-024B-401D-A7A9-8C807009C99F}" dt="2021-07-04T08:35:11.398" v="3699" actId="14100"/>
          <ac:spMkLst>
            <pc:docMk/>
            <pc:sldMk cId="3236536804" sldId="353"/>
            <ac:spMk id="3" creationId="{40FAC73B-182F-4C60-8F97-ABE633CEA3CB}"/>
          </ac:spMkLst>
        </pc:spChg>
        <pc:spChg chg="add del">
          <ac:chgData name="amar bidwai" userId="dba3bbcff61e090f" providerId="LiveId" clId="{E3C50B90-024B-401D-A7A9-8C807009C99F}" dt="2021-07-04T08:40:26.399" v="3728" actId="22"/>
          <ac:spMkLst>
            <pc:docMk/>
            <pc:sldMk cId="3236536804" sldId="353"/>
            <ac:spMk id="8" creationId="{695FB112-9BBF-4648-9734-FB51C631C594}"/>
          </ac:spMkLst>
        </pc:spChg>
        <pc:graphicFrameChg chg="add mod">
          <ac:chgData name="amar bidwai" userId="dba3bbcff61e090f" providerId="LiveId" clId="{E3C50B90-024B-401D-A7A9-8C807009C99F}" dt="2021-07-05T17:34:44.835" v="5509" actId="207"/>
          <ac:graphicFrameMkLst>
            <pc:docMk/>
            <pc:sldMk cId="3236536804" sldId="353"/>
            <ac:graphicFrameMk id="5" creationId="{7C4E572E-8A7C-4B8E-9999-7FFFFF250DBF}"/>
          </ac:graphicFrameMkLst>
        </pc:graphicFrameChg>
        <pc:graphicFrameChg chg="add del mod">
          <ac:chgData name="amar bidwai" userId="dba3bbcff61e090f" providerId="LiveId" clId="{E3C50B90-024B-401D-A7A9-8C807009C99F}" dt="2021-07-05T17:30:00.460" v="5467" actId="478"/>
          <ac:graphicFrameMkLst>
            <pc:docMk/>
            <pc:sldMk cId="3236536804" sldId="353"/>
            <ac:graphicFrameMk id="6" creationId="{E34D3431-2458-4DF6-913C-171C2E5E7A13}"/>
          </ac:graphicFrameMkLst>
        </pc:graphicFrameChg>
        <pc:graphicFrameChg chg="add mod modGraphic">
          <ac:chgData name="amar bidwai" userId="dba3bbcff61e090f" providerId="LiveId" clId="{E3C50B90-024B-401D-A7A9-8C807009C99F}" dt="2021-07-05T17:32:07.705" v="5475" actId="20577"/>
          <ac:graphicFrameMkLst>
            <pc:docMk/>
            <pc:sldMk cId="3236536804" sldId="353"/>
            <ac:graphicFrameMk id="9" creationId="{B4B4A0E0-3D5C-4765-A060-4313C883E6E5}"/>
          </ac:graphicFrameMkLst>
        </pc:graphicFrameChg>
      </pc:sldChg>
      <pc:sldChg chg="addSp modSp new mod ord">
        <pc:chgData name="amar bidwai" userId="dba3bbcff61e090f" providerId="LiveId" clId="{E3C50B90-024B-401D-A7A9-8C807009C99F}" dt="2021-07-05T08:32:08.028" v="4580" actId="1076"/>
        <pc:sldMkLst>
          <pc:docMk/>
          <pc:sldMk cId="4016956282" sldId="354"/>
        </pc:sldMkLst>
        <pc:spChg chg="mod">
          <ac:chgData name="amar bidwai" userId="dba3bbcff61e090f" providerId="LiveId" clId="{E3C50B90-024B-401D-A7A9-8C807009C99F}" dt="2021-07-05T06:18:05.568" v="4493" actId="1076"/>
          <ac:spMkLst>
            <pc:docMk/>
            <pc:sldMk cId="4016956282" sldId="354"/>
            <ac:spMk id="3" creationId="{A2050EEA-858B-4BC6-9F32-ECA53CD23594}"/>
          </ac:spMkLst>
        </pc:spChg>
        <pc:spChg chg="mod">
          <ac:chgData name="amar bidwai" userId="dba3bbcff61e090f" providerId="LiveId" clId="{E3C50B90-024B-401D-A7A9-8C807009C99F}" dt="2021-07-05T06:18:05.568" v="4493" actId="1076"/>
          <ac:spMkLst>
            <pc:docMk/>
            <pc:sldMk cId="4016956282" sldId="354"/>
            <ac:spMk id="4" creationId="{49E9BE62-2133-4B11-884C-6C359D986B9C}"/>
          </ac:spMkLst>
        </pc:spChg>
        <pc:spChg chg="add mod">
          <ac:chgData name="amar bidwai" userId="dba3bbcff61e090f" providerId="LiveId" clId="{E3C50B90-024B-401D-A7A9-8C807009C99F}" dt="2021-07-05T04:29:29.284" v="3820" actId="208"/>
          <ac:spMkLst>
            <pc:docMk/>
            <pc:sldMk cId="4016956282" sldId="354"/>
            <ac:spMk id="6" creationId="{0554C2B2-1548-4C7A-8D30-CA1692A5CA42}"/>
          </ac:spMkLst>
        </pc:spChg>
        <pc:spChg chg="add mod">
          <ac:chgData name="amar bidwai" userId="dba3bbcff61e090f" providerId="LiveId" clId="{E3C50B90-024B-401D-A7A9-8C807009C99F}" dt="2021-07-05T04:28:32.534" v="3809"/>
          <ac:spMkLst>
            <pc:docMk/>
            <pc:sldMk cId="4016956282" sldId="354"/>
            <ac:spMk id="7" creationId="{A1FF135F-5143-4288-BC5D-5E34F1B53368}"/>
          </ac:spMkLst>
        </pc:spChg>
        <pc:spChg chg="add mod">
          <ac:chgData name="amar bidwai" userId="dba3bbcff61e090f" providerId="LiveId" clId="{E3C50B90-024B-401D-A7A9-8C807009C99F}" dt="2021-07-05T04:28:48.086" v="3812" actId="208"/>
          <ac:spMkLst>
            <pc:docMk/>
            <pc:sldMk cId="4016956282" sldId="354"/>
            <ac:spMk id="8" creationId="{4ABC2359-3A71-4B58-B3A7-B12E7E327F0C}"/>
          </ac:spMkLst>
        </pc:spChg>
        <pc:spChg chg="add mod">
          <ac:chgData name="amar bidwai" userId="dba3bbcff61e090f" providerId="LiveId" clId="{E3C50B90-024B-401D-A7A9-8C807009C99F}" dt="2021-07-05T08:32:08.028" v="4580" actId="1076"/>
          <ac:spMkLst>
            <pc:docMk/>
            <pc:sldMk cId="4016956282" sldId="354"/>
            <ac:spMk id="9" creationId="{4DADCBD4-21FE-4778-B3A4-B54FF19988C6}"/>
          </ac:spMkLst>
        </pc:spChg>
        <pc:spChg chg="add mod">
          <ac:chgData name="amar bidwai" userId="dba3bbcff61e090f" providerId="LiveId" clId="{E3C50B90-024B-401D-A7A9-8C807009C99F}" dt="2021-07-05T06:18:44.358" v="4494" actId="1076"/>
          <ac:spMkLst>
            <pc:docMk/>
            <pc:sldMk cId="4016956282" sldId="354"/>
            <ac:spMk id="12" creationId="{9BBAA6F8-167B-4308-A601-64FDF445E77F}"/>
          </ac:spMkLst>
        </pc:spChg>
        <pc:spChg chg="add mod">
          <ac:chgData name="amar bidwai" userId="dba3bbcff61e090f" providerId="LiveId" clId="{E3C50B90-024B-401D-A7A9-8C807009C99F}" dt="2021-07-05T06:17:06.067" v="4457" actId="1582"/>
          <ac:spMkLst>
            <pc:docMk/>
            <pc:sldMk cId="4016956282" sldId="354"/>
            <ac:spMk id="13" creationId="{742DB55D-B5D7-4751-BFCB-6A653F57FE79}"/>
          </ac:spMkLst>
        </pc:spChg>
        <pc:spChg chg="add mod">
          <ac:chgData name="amar bidwai" userId="dba3bbcff61e090f" providerId="LiveId" clId="{E3C50B90-024B-401D-A7A9-8C807009C99F}" dt="2021-07-05T06:17:41.648" v="4489" actId="255"/>
          <ac:spMkLst>
            <pc:docMk/>
            <pc:sldMk cId="4016956282" sldId="354"/>
            <ac:spMk id="14" creationId="{225F516C-261D-456C-9057-A59B8C20F00C}"/>
          </ac:spMkLst>
        </pc:spChg>
        <pc:grpChg chg="add mod">
          <ac:chgData name="amar bidwai" userId="dba3bbcff61e090f" providerId="LiveId" clId="{E3C50B90-024B-401D-A7A9-8C807009C99F}" dt="2021-07-05T06:18:05.568" v="4493" actId="1076"/>
          <ac:grpSpMkLst>
            <pc:docMk/>
            <pc:sldMk cId="4016956282" sldId="354"/>
            <ac:grpSpMk id="2" creationId="{5DCE9949-B0EB-4302-AF43-D18672DB9A8D}"/>
          </ac:grpSpMkLst>
        </pc:grpChg>
        <pc:picChg chg="add mod">
          <ac:chgData name="amar bidwai" userId="dba3bbcff61e090f" providerId="LiveId" clId="{E3C50B90-024B-401D-A7A9-8C807009C99F}" dt="2021-07-05T06:16:44.908" v="4452" actId="1076"/>
          <ac:picMkLst>
            <pc:docMk/>
            <pc:sldMk cId="4016956282" sldId="354"/>
            <ac:picMk id="10" creationId="{01EAC4B0-DAD1-4C30-BC3D-1DFDD57C6973}"/>
          </ac:picMkLst>
        </pc:picChg>
        <pc:picChg chg="add mod">
          <ac:chgData name="amar bidwai" userId="dba3bbcff61e090f" providerId="LiveId" clId="{E3C50B90-024B-401D-A7A9-8C807009C99F}" dt="2021-07-05T06:16:41.787" v="4451" actId="1076"/>
          <ac:picMkLst>
            <pc:docMk/>
            <pc:sldMk cId="4016956282" sldId="354"/>
            <ac:picMk id="11" creationId="{156C0477-6A77-478E-9BB8-D5216E098A10}"/>
          </ac:picMkLst>
        </pc:picChg>
        <pc:cxnChg chg="add mod">
          <ac:chgData name="amar bidwai" userId="dba3bbcff61e090f" providerId="LiveId" clId="{E3C50B90-024B-401D-A7A9-8C807009C99F}" dt="2021-07-05T06:17:56.305" v="4492" actId="1582"/>
          <ac:cxnSpMkLst>
            <pc:docMk/>
            <pc:sldMk cId="4016956282" sldId="354"/>
            <ac:cxnSpMk id="16" creationId="{A28E9680-B2AD-4928-B368-A825505FC265}"/>
          </ac:cxnSpMkLst>
        </pc:cxnChg>
      </pc:sldChg>
      <pc:sldChg chg="modSp add mod">
        <pc:chgData name="amar bidwai" userId="dba3bbcff61e090f" providerId="LiveId" clId="{E3C50B90-024B-401D-A7A9-8C807009C99F}" dt="2021-07-05T08:34:08.232" v="4611" actId="20577"/>
        <pc:sldMkLst>
          <pc:docMk/>
          <pc:sldMk cId="2450474447" sldId="355"/>
        </pc:sldMkLst>
        <pc:spChg chg="mod">
          <ac:chgData name="amar bidwai" userId="dba3bbcff61e090f" providerId="LiveId" clId="{E3C50B90-024B-401D-A7A9-8C807009C99F}" dt="2021-07-05T08:32:33.760" v="4605" actId="20577"/>
          <ac:spMkLst>
            <pc:docMk/>
            <pc:sldMk cId="2450474447" sldId="355"/>
            <ac:spMk id="3" creationId="{142CD150-2EAD-4124-A4B6-0D5352932664}"/>
          </ac:spMkLst>
        </pc:spChg>
        <pc:spChg chg="mod">
          <ac:chgData name="amar bidwai" userId="dba3bbcff61e090f" providerId="LiveId" clId="{E3C50B90-024B-401D-A7A9-8C807009C99F}" dt="2021-07-05T08:20:17.007" v="4513" actId="1076"/>
          <ac:spMkLst>
            <pc:docMk/>
            <pc:sldMk cId="2450474447" sldId="355"/>
            <ac:spMk id="5" creationId="{724F619E-77B6-4A63-BBFE-FD6EEFCC7105}"/>
          </ac:spMkLst>
        </pc:spChg>
        <pc:graphicFrameChg chg="mod modGraphic">
          <ac:chgData name="amar bidwai" userId="dba3bbcff61e090f" providerId="LiveId" clId="{E3C50B90-024B-401D-A7A9-8C807009C99F}" dt="2021-07-05T08:34:08.232" v="4611" actId="20577"/>
          <ac:graphicFrameMkLst>
            <pc:docMk/>
            <pc:sldMk cId="2450474447" sldId="355"/>
            <ac:graphicFrameMk id="8" creationId="{D9C6B1AE-FFFE-42F7-9554-0B6B0F618676}"/>
          </ac:graphicFrameMkLst>
        </pc:graphicFrameChg>
      </pc:sldChg>
      <pc:sldChg chg="add">
        <pc:chgData name="amar bidwai" userId="dba3bbcff61e090f" providerId="LiveId" clId="{E3C50B90-024B-401D-A7A9-8C807009C99F}" dt="2021-07-05T04:28:05.376" v="3804" actId="2890"/>
        <pc:sldMkLst>
          <pc:docMk/>
          <pc:sldMk cId="198091935" sldId="356"/>
        </pc:sldMkLst>
      </pc:sldChg>
      <pc:sldChg chg="addSp delSp modSp new mod">
        <pc:chgData name="amar bidwai" userId="dba3bbcff61e090f" providerId="LiveId" clId="{E3C50B90-024B-401D-A7A9-8C807009C99F}" dt="2021-07-05T08:26:37.983" v="4537" actId="208"/>
        <pc:sldMkLst>
          <pc:docMk/>
          <pc:sldMk cId="2274891842" sldId="357"/>
        </pc:sldMkLst>
        <pc:spChg chg="mod">
          <ac:chgData name="amar bidwai" userId="dba3bbcff61e090f" providerId="LiveId" clId="{E3C50B90-024B-401D-A7A9-8C807009C99F}" dt="2021-07-05T08:24:17.651" v="4518"/>
          <ac:spMkLst>
            <pc:docMk/>
            <pc:sldMk cId="2274891842" sldId="357"/>
            <ac:spMk id="5" creationId="{4A38CF68-68EE-46D9-A1F8-77D4E260A5BC}"/>
          </ac:spMkLst>
        </pc:spChg>
        <pc:spChg chg="mod">
          <ac:chgData name="amar bidwai" userId="dba3bbcff61e090f" providerId="LiveId" clId="{E3C50B90-024B-401D-A7A9-8C807009C99F}" dt="2021-07-05T08:24:17.651" v="4518"/>
          <ac:spMkLst>
            <pc:docMk/>
            <pc:sldMk cId="2274891842" sldId="357"/>
            <ac:spMk id="6" creationId="{4CD78A90-0B02-4DC6-8A07-8DFF22CE666B}"/>
          </ac:spMkLst>
        </pc:spChg>
        <pc:spChg chg="add mod">
          <ac:chgData name="amar bidwai" userId="dba3bbcff61e090f" providerId="LiveId" clId="{E3C50B90-024B-401D-A7A9-8C807009C99F}" dt="2021-07-05T08:24:32.234" v="4520" actId="1076"/>
          <ac:spMkLst>
            <pc:docMk/>
            <pc:sldMk cId="2274891842" sldId="357"/>
            <ac:spMk id="7" creationId="{D8A43AC1-345C-4BDE-B844-1E9EF77C8FA9}"/>
          </ac:spMkLst>
        </pc:spChg>
        <pc:spChg chg="add mod">
          <ac:chgData name="amar bidwai" userId="dba3bbcff61e090f" providerId="LiveId" clId="{E3C50B90-024B-401D-A7A9-8C807009C99F}" dt="2021-07-05T08:24:46.012" v="4523" actId="208"/>
          <ac:spMkLst>
            <pc:docMk/>
            <pc:sldMk cId="2274891842" sldId="357"/>
            <ac:spMk id="8" creationId="{89065B96-6440-4193-AF62-C7414B716A6B}"/>
          </ac:spMkLst>
        </pc:spChg>
        <pc:spChg chg="add mod">
          <ac:chgData name="amar bidwai" userId="dba3bbcff61e090f" providerId="LiveId" clId="{E3C50B90-024B-401D-A7A9-8C807009C99F}" dt="2021-07-05T08:25:34.521" v="4529" actId="255"/>
          <ac:spMkLst>
            <pc:docMk/>
            <pc:sldMk cId="2274891842" sldId="357"/>
            <ac:spMk id="9" creationId="{45CC986A-13DC-4060-8654-DF0F645CFDFA}"/>
          </ac:spMkLst>
        </pc:spChg>
        <pc:spChg chg="add del">
          <ac:chgData name="amar bidwai" userId="dba3bbcff61e090f" providerId="LiveId" clId="{E3C50B90-024B-401D-A7A9-8C807009C99F}" dt="2021-07-05T08:26:12.502" v="4533" actId="478"/>
          <ac:spMkLst>
            <pc:docMk/>
            <pc:sldMk cId="2274891842" sldId="357"/>
            <ac:spMk id="10" creationId="{F051F5E9-1356-44CA-8B52-BE79FDAA4664}"/>
          </ac:spMkLst>
        </pc:spChg>
        <pc:spChg chg="add mod">
          <ac:chgData name="amar bidwai" userId="dba3bbcff61e090f" providerId="LiveId" clId="{E3C50B90-024B-401D-A7A9-8C807009C99F}" dt="2021-07-05T08:26:37.983" v="4537" actId="208"/>
          <ac:spMkLst>
            <pc:docMk/>
            <pc:sldMk cId="2274891842" sldId="357"/>
            <ac:spMk id="12" creationId="{F77B7F31-6715-46F3-A841-80F6C6D55F9B}"/>
          </ac:spMkLst>
        </pc:spChg>
        <pc:grpChg chg="add mod">
          <ac:chgData name="amar bidwai" userId="dba3bbcff61e090f" providerId="LiveId" clId="{E3C50B90-024B-401D-A7A9-8C807009C99F}" dt="2021-07-05T08:24:17.651" v="4518"/>
          <ac:grpSpMkLst>
            <pc:docMk/>
            <pc:sldMk cId="2274891842" sldId="357"/>
            <ac:grpSpMk id="4" creationId="{89FD5017-F15B-41BF-9CD0-19F5FA345C08}"/>
          </ac:grpSpMkLst>
        </pc:grpChg>
        <pc:picChg chg="add mod">
          <ac:chgData name="amar bidwai" userId="dba3bbcff61e090f" providerId="LiveId" clId="{E3C50B90-024B-401D-A7A9-8C807009C99F}" dt="2021-07-05T08:25:52.305" v="4531" actId="14100"/>
          <ac:picMkLst>
            <pc:docMk/>
            <pc:sldMk cId="2274891842" sldId="357"/>
            <ac:picMk id="3" creationId="{4D9FA480-E779-4883-A882-4E031FE3FA36}"/>
          </ac:picMkLst>
        </pc:picChg>
      </pc:sldChg>
      <pc:sldChg chg="addSp modSp new mod">
        <pc:chgData name="amar bidwai" userId="dba3bbcff61e090f" providerId="LiveId" clId="{E3C50B90-024B-401D-A7A9-8C807009C99F}" dt="2021-07-05T15:23:35.338" v="4652" actId="1076"/>
        <pc:sldMkLst>
          <pc:docMk/>
          <pc:sldMk cId="3086214369" sldId="358"/>
        </pc:sldMkLst>
        <pc:spChg chg="mod">
          <ac:chgData name="amar bidwai" userId="dba3bbcff61e090f" providerId="LiveId" clId="{E3C50B90-024B-401D-A7A9-8C807009C99F}" dt="2021-07-05T15:09:59.273" v="4615"/>
          <ac:spMkLst>
            <pc:docMk/>
            <pc:sldMk cId="3086214369" sldId="358"/>
            <ac:spMk id="3" creationId="{D6BEF829-2CB1-4AA3-BAB7-8049E4FB315B}"/>
          </ac:spMkLst>
        </pc:spChg>
        <pc:spChg chg="mod">
          <ac:chgData name="amar bidwai" userId="dba3bbcff61e090f" providerId="LiveId" clId="{E3C50B90-024B-401D-A7A9-8C807009C99F}" dt="2021-07-05T15:09:59.273" v="4615"/>
          <ac:spMkLst>
            <pc:docMk/>
            <pc:sldMk cId="3086214369" sldId="358"/>
            <ac:spMk id="4" creationId="{B3B7A384-31F1-4B14-A91B-C10A918BDB54}"/>
          </ac:spMkLst>
        </pc:spChg>
        <pc:spChg chg="add mod">
          <ac:chgData name="amar bidwai" userId="dba3bbcff61e090f" providerId="LiveId" clId="{E3C50B90-024B-401D-A7A9-8C807009C99F}" dt="2021-07-05T15:23:35.338" v="4652" actId="1076"/>
          <ac:spMkLst>
            <pc:docMk/>
            <pc:sldMk cId="3086214369" sldId="358"/>
            <ac:spMk id="6" creationId="{C0766E20-D740-4431-BD48-94DA1EA2B829}"/>
          </ac:spMkLst>
        </pc:spChg>
        <pc:spChg chg="add mod">
          <ac:chgData name="amar bidwai" userId="dba3bbcff61e090f" providerId="LiveId" clId="{E3C50B90-024B-401D-A7A9-8C807009C99F}" dt="2021-07-05T15:21:25.193" v="4649" actId="1076"/>
          <ac:spMkLst>
            <pc:docMk/>
            <pc:sldMk cId="3086214369" sldId="358"/>
            <ac:spMk id="9" creationId="{225A4DAB-356A-47A5-9FF4-40AB7137421E}"/>
          </ac:spMkLst>
        </pc:spChg>
        <pc:spChg chg="add mod">
          <ac:chgData name="amar bidwai" userId="dba3bbcff61e090f" providerId="LiveId" clId="{E3C50B90-024B-401D-A7A9-8C807009C99F}" dt="2021-07-05T15:20:50.708" v="4643" actId="113"/>
          <ac:spMkLst>
            <pc:docMk/>
            <pc:sldMk cId="3086214369" sldId="358"/>
            <ac:spMk id="12" creationId="{4EDA8B42-8A1F-497A-A6CF-F5EF678C69D1}"/>
          </ac:spMkLst>
        </pc:spChg>
        <pc:grpChg chg="add mod">
          <ac:chgData name="amar bidwai" userId="dba3bbcff61e090f" providerId="LiveId" clId="{E3C50B90-024B-401D-A7A9-8C807009C99F}" dt="2021-07-05T15:09:59.273" v="4615"/>
          <ac:grpSpMkLst>
            <pc:docMk/>
            <pc:sldMk cId="3086214369" sldId="358"/>
            <ac:grpSpMk id="2" creationId="{D082B6F9-1A29-4A26-99A1-545F2CB7DAC9}"/>
          </ac:grpSpMkLst>
        </pc:grpChg>
        <pc:picChg chg="add mod">
          <ac:chgData name="amar bidwai" userId="dba3bbcff61e090f" providerId="LiveId" clId="{E3C50B90-024B-401D-A7A9-8C807009C99F}" dt="2021-07-05T15:21:01.528" v="4645" actId="14100"/>
          <ac:picMkLst>
            <pc:docMk/>
            <pc:sldMk cId="3086214369" sldId="358"/>
            <ac:picMk id="8" creationId="{3096F067-C398-44F8-B02B-57DB27DDD404}"/>
          </ac:picMkLst>
        </pc:picChg>
        <pc:picChg chg="add mod">
          <ac:chgData name="amar bidwai" userId="dba3bbcff61e090f" providerId="LiveId" clId="{E3C50B90-024B-401D-A7A9-8C807009C99F}" dt="2021-07-05T15:21:06.523" v="4647" actId="14100"/>
          <ac:picMkLst>
            <pc:docMk/>
            <pc:sldMk cId="3086214369" sldId="358"/>
            <ac:picMk id="11" creationId="{B9020503-CEC0-4842-A995-B99310B5EF12}"/>
          </ac:picMkLst>
        </pc:picChg>
      </pc:sldChg>
      <pc:sldChg chg="addSp modSp new mod">
        <pc:chgData name="amar bidwai" userId="dba3bbcff61e090f" providerId="LiveId" clId="{E3C50B90-024B-401D-A7A9-8C807009C99F}" dt="2021-07-05T15:48:10.105" v="4727" actId="20577"/>
        <pc:sldMkLst>
          <pc:docMk/>
          <pc:sldMk cId="2579736405" sldId="359"/>
        </pc:sldMkLst>
        <pc:spChg chg="add mod">
          <ac:chgData name="amar bidwai" userId="dba3bbcff61e090f" providerId="LiveId" clId="{E3C50B90-024B-401D-A7A9-8C807009C99F}" dt="2021-07-05T15:23:57.476" v="4656" actId="1076"/>
          <ac:spMkLst>
            <pc:docMk/>
            <pc:sldMk cId="2579736405" sldId="359"/>
            <ac:spMk id="3" creationId="{CD81F1F7-77F1-4127-B103-E859A9AC2857}"/>
          </ac:spMkLst>
        </pc:spChg>
        <pc:spChg chg="add mod">
          <ac:chgData name="amar bidwai" userId="dba3bbcff61e090f" providerId="LiveId" clId="{E3C50B90-024B-401D-A7A9-8C807009C99F}" dt="2021-07-05T15:30:09.690" v="4670" actId="1076"/>
          <ac:spMkLst>
            <pc:docMk/>
            <pc:sldMk cId="2579736405" sldId="359"/>
            <ac:spMk id="6" creationId="{D420D505-7130-42AE-8378-D045AB61296B}"/>
          </ac:spMkLst>
        </pc:spChg>
        <pc:spChg chg="add mod">
          <ac:chgData name="amar bidwai" userId="dba3bbcff61e090f" providerId="LiveId" clId="{E3C50B90-024B-401D-A7A9-8C807009C99F}" dt="2021-07-05T15:31:10.226" v="4677" actId="113"/>
          <ac:spMkLst>
            <pc:docMk/>
            <pc:sldMk cId="2579736405" sldId="359"/>
            <ac:spMk id="9" creationId="{9F3DBC9A-2F5F-4F7C-BF91-1F59D77B8310}"/>
          </ac:spMkLst>
        </pc:spChg>
        <pc:spChg chg="add mod">
          <ac:chgData name="amar bidwai" userId="dba3bbcff61e090f" providerId="LiveId" clId="{E3C50B90-024B-401D-A7A9-8C807009C99F}" dt="2021-07-05T15:48:10.105" v="4727" actId="20577"/>
          <ac:spMkLst>
            <pc:docMk/>
            <pc:sldMk cId="2579736405" sldId="359"/>
            <ac:spMk id="10" creationId="{DC103C29-0172-48B9-AA56-50E2479DDB6C}"/>
          </ac:spMkLst>
        </pc:spChg>
        <pc:picChg chg="add mod">
          <ac:chgData name="amar bidwai" userId="dba3bbcff61e090f" providerId="LiveId" clId="{E3C50B90-024B-401D-A7A9-8C807009C99F}" dt="2021-07-05T15:30:03.698" v="4669" actId="14100"/>
          <ac:picMkLst>
            <pc:docMk/>
            <pc:sldMk cId="2579736405" sldId="359"/>
            <ac:picMk id="5" creationId="{1570E06B-E5A7-4AB6-B4D7-9083ABAB9381}"/>
          </ac:picMkLst>
        </pc:picChg>
        <pc:picChg chg="add mod">
          <ac:chgData name="amar bidwai" userId="dba3bbcff61e090f" providerId="LiveId" clId="{E3C50B90-024B-401D-A7A9-8C807009C99F}" dt="2021-07-05T15:30:24.537" v="4673" actId="14100"/>
          <ac:picMkLst>
            <pc:docMk/>
            <pc:sldMk cId="2579736405" sldId="359"/>
            <ac:picMk id="8" creationId="{5590BD2A-8EBF-4F3A-B49D-ED659502FA78}"/>
          </ac:picMkLst>
        </pc:picChg>
      </pc:sldChg>
      <pc:sldChg chg="addSp modSp new mod">
        <pc:chgData name="amar bidwai" userId="dba3bbcff61e090f" providerId="LiveId" clId="{E3C50B90-024B-401D-A7A9-8C807009C99F}" dt="2021-07-05T15:42:13.899" v="4722" actId="113"/>
        <pc:sldMkLst>
          <pc:docMk/>
          <pc:sldMk cId="1086511890" sldId="360"/>
        </pc:sldMkLst>
        <pc:spChg chg="add mod">
          <ac:chgData name="amar bidwai" userId="dba3bbcff61e090f" providerId="LiveId" clId="{E3C50B90-024B-401D-A7A9-8C807009C99F}" dt="2021-07-05T15:38:53.292" v="4693" actId="1076"/>
          <ac:spMkLst>
            <pc:docMk/>
            <pc:sldMk cId="1086511890" sldId="360"/>
            <ac:spMk id="3" creationId="{09825749-3409-4398-AAA2-197DFF10C53A}"/>
          </ac:spMkLst>
        </pc:spChg>
        <pc:spChg chg="add mod">
          <ac:chgData name="amar bidwai" userId="dba3bbcff61e090f" providerId="LiveId" clId="{E3C50B90-024B-401D-A7A9-8C807009C99F}" dt="2021-07-05T15:39:33.815" v="4702" actId="17032"/>
          <ac:spMkLst>
            <pc:docMk/>
            <pc:sldMk cId="1086511890" sldId="360"/>
            <ac:spMk id="6" creationId="{685E98B4-713D-4941-877B-56D5D717AB44}"/>
          </ac:spMkLst>
        </pc:spChg>
        <pc:spChg chg="add mod">
          <ac:chgData name="amar bidwai" userId="dba3bbcff61e090f" providerId="LiveId" clId="{E3C50B90-024B-401D-A7A9-8C807009C99F}" dt="2021-07-05T15:41:18.462" v="4716" actId="1076"/>
          <ac:spMkLst>
            <pc:docMk/>
            <pc:sldMk cId="1086511890" sldId="360"/>
            <ac:spMk id="7" creationId="{4203601D-F836-4104-83D7-E4B8690BA8E2}"/>
          </ac:spMkLst>
        </pc:spChg>
        <pc:spChg chg="add mod">
          <ac:chgData name="amar bidwai" userId="dba3bbcff61e090f" providerId="LiveId" clId="{E3C50B90-024B-401D-A7A9-8C807009C99F}" dt="2021-07-05T15:42:13.899" v="4722" actId="113"/>
          <ac:spMkLst>
            <pc:docMk/>
            <pc:sldMk cId="1086511890" sldId="360"/>
            <ac:spMk id="10" creationId="{B84CD25C-FFD0-44F8-BCCE-B04F62A320FA}"/>
          </ac:spMkLst>
        </pc:spChg>
        <pc:picChg chg="add mod">
          <ac:chgData name="amar bidwai" userId="dba3bbcff61e090f" providerId="LiveId" clId="{E3C50B90-024B-401D-A7A9-8C807009C99F}" dt="2021-07-05T15:41:13.827" v="4715" actId="14100"/>
          <ac:picMkLst>
            <pc:docMk/>
            <pc:sldMk cId="1086511890" sldId="360"/>
            <ac:picMk id="5" creationId="{8E276A8A-C751-4DB1-8EC7-C99D3B7A9275}"/>
          </ac:picMkLst>
        </pc:picChg>
        <pc:picChg chg="add mod">
          <ac:chgData name="amar bidwai" userId="dba3bbcff61e090f" providerId="LiveId" clId="{E3C50B90-024B-401D-A7A9-8C807009C99F}" dt="2021-07-05T15:41:22.913" v="4717" actId="1076"/>
          <ac:picMkLst>
            <pc:docMk/>
            <pc:sldMk cId="1086511890" sldId="360"/>
            <ac:picMk id="9" creationId="{6C889E00-B67D-47A4-BD57-87DA16C94791}"/>
          </ac:picMkLst>
        </pc:picChg>
      </pc:sldChg>
      <pc:sldChg chg="addSp delSp modSp new mod">
        <pc:chgData name="amar bidwai" userId="dba3bbcff61e090f" providerId="LiveId" clId="{E3C50B90-024B-401D-A7A9-8C807009C99F}" dt="2021-07-05T16:05:44.708" v="5099" actId="113"/>
        <pc:sldMkLst>
          <pc:docMk/>
          <pc:sldMk cId="1630318334" sldId="361"/>
        </pc:sldMkLst>
        <pc:spChg chg="mod">
          <ac:chgData name="amar bidwai" userId="dba3bbcff61e090f" providerId="LiveId" clId="{E3C50B90-024B-401D-A7A9-8C807009C99F}" dt="2021-07-05T15:56:13.131" v="4972"/>
          <ac:spMkLst>
            <pc:docMk/>
            <pc:sldMk cId="1630318334" sldId="361"/>
            <ac:spMk id="3" creationId="{D61B4A8B-20CC-4EFD-93A0-5FA3E9EC8D33}"/>
          </ac:spMkLst>
        </pc:spChg>
        <pc:spChg chg="mod">
          <ac:chgData name="amar bidwai" userId="dba3bbcff61e090f" providerId="LiveId" clId="{E3C50B90-024B-401D-A7A9-8C807009C99F}" dt="2021-07-05T15:56:13.131" v="4972"/>
          <ac:spMkLst>
            <pc:docMk/>
            <pc:sldMk cId="1630318334" sldId="361"/>
            <ac:spMk id="4" creationId="{D9FB5FD1-4A33-46B9-B327-828B02407D82}"/>
          </ac:spMkLst>
        </pc:spChg>
        <pc:spChg chg="add mod">
          <ac:chgData name="amar bidwai" userId="dba3bbcff61e090f" providerId="LiveId" clId="{E3C50B90-024B-401D-A7A9-8C807009C99F}" dt="2021-07-05T15:56:44.102" v="4973"/>
          <ac:spMkLst>
            <pc:docMk/>
            <pc:sldMk cId="1630318334" sldId="361"/>
            <ac:spMk id="5" creationId="{2D53B046-E178-4B58-8F17-70778BCBFD97}"/>
          </ac:spMkLst>
        </pc:spChg>
        <pc:spChg chg="add mod">
          <ac:chgData name="amar bidwai" userId="dba3bbcff61e090f" providerId="LiveId" clId="{E3C50B90-024B-401D-A7A9-8C807009C99F}" dt="2021-07-05T15:57:22.455" v="4982" actId="1076"/>
          <ac:spMkLst>
            <pc:docMk/>
            <pc:sldMk cId="1630318334" sldId="361"/>
            <ac:spMk id="7" creationId="{CAA21BE3-E921-4AB6-85AD-A68A503FE051}"/>
          </ac:spMkLst>
        </pc:spChg>
        <pc:spChg chg="add mod">
          <ac:chgData name="amar bidwai" userId="dba3bbcff61e090f" providerId="LiveId" clId="{E3C50B90-024B-401D-A7A9-8C807009C99F}" dt="2021-07-05T15:57:53.646" v="4988" actId="255"/>
          <ac:spMkLst>
            <pc:docMk/>
            <pc:sldMk cId="1630318334" sldId="361"/>
            <ac:spMk id="8" creationId="{54BB70F2-4E59-4C45-BD5E-A0F781BAB0F9}"/>
          </ac:spMkLst>
        </pc:spChg>
        <pc:spChg chg="add mod">
          <ac:chgData name="amar bidwai" userId="dba3bbcff61e090f" providerId="LiveId" clId="{E3C50B90-024B-401D-A7A9-8C807009C99F}" dt="2021-07-05T16:01:58.006" v="5004" actId="20577"/>
          <ac:spMkLst>
            <pc:docMk/>
            <pc:sldMk cId="1630318334" sldId="361"/>
            <ac:spMk id="11" creationId="{F7EF3265-3DB4-4DB2-8BA0-DA291801E124}"/>
          </ac:spMkLst>
        </pc:spChg>
        <pc:spChg chg="add del">
          <ac:chgData name="amar bidwai" userId="dba3bbcff61e090f" providerId="LiveId" clId="{E3C50B90-024B-401D-A7A9-8C807009C99F}" dt="2021-07-05T16:01:52.339" v="5002"/>
          <ac:spMkLst>
            <pc:docMk/>
            <pc:sldMk cId="1630318334" sldId="361"/>
            <ac:spMk id="12" creationId="{56F013B4-1A77-4EEE-B0CA-66A6771677D6}"/>
          </ac:spMkLst>
        </pc:spChg>
        <pc:spChg chg="add mod">
          <ac:chgData name="amar bidwai" userId="dba3bbcff61e090f" providerId="LiveId" clId="{E3C50B90-024B-401D-A7A9-8C807009C99F}" dt="2021-07-05T16:03:01.304" v="5009" actId="17032"/>
          <ac:spMkLst>
            <pc:docMk/>
            <pc:sldMk cId="1630318334" sldId="361"/>
            <ac:spMk id="14" creationId="{172AE565-F397-43D1-9078-5CE2A789ED0C}"/>
          </ac:spMkLst>
        </pc:spChg>
        <pc:spChg chg="add mod">
          <ac:chgData name="amar bidwai" userId="dba3bbcff61e090f" providerId="LiveId" clId="{E3C50B90-024B-401D-A7A9-8C807009C99F}" dt="2021-07-05T16:03:28.065" v="5013" actId="17032"/>
          <ac:spMkLst>
            <pc:docMk/>
            <pc:sldMk cId="1630318334" sldId="361"/>
            <ac:spMk id="16" creationId="{C4CBE4CF-3F4A-497F-81B5-B0D4929D549C}"/>
          </ac:spMkLst>
        </pc:spChg>
        <pc:spChg chg="add mod">
          <ac:chgData name="amar bidwai" userId="dba3bbcff61e090f" providerId="LiveId" clId="{E3C50B90-024B-401D-A7A9-8C807009C99F}" dt="2021-07-05T16:03:52.138" v="5018" actId="1076"/>
          <ac:spMkLst>
            <pc:docMk/>
            <pc:sldMk cId="1630318334" sldId="361"/>
            <ac:spMk id="17" creationId="{22FDE50A-414F-4E75-92C4-3F7FBD86D4DC}"/>
          </ac:spMkLst>
        </pc:spChg>
        <pc:spChg chg="add mod">
          <ac:chgData name="amar bidwai" userId="dba3bbcff61e090f" providerId="LiveId" clId="{E3C50B90-024B-401D-A7A9-8C807009C99F}" dt="2021-07-05T16:04:30.732" v="5056" actId="113"/>
          <ac:spMkLst>
            <pc:docMk/>
            <pc:sldMk cId="1630318334" sldId="361"/>
            <ac:spMk id="18" creationId="{420250C8-6599-4D0E-9F31-E0538F9720E3}"/>
          </ac:spMkLst>
        </pc:spChg>
        <pc:spChg chg="add mod">
          <ac:chgData name="amar bidwai" userId="dba3bbcff61e090f" providerId="LiveId" clId="{E3C50B90-024B-401D-A7A9-8C807009C99F}" dt="2021-07-05T16:05:44.708" v="5099" actId="113"/>
          <ac:spMkLst>
            <pc:docMk/>
            <pc:sldMk cId="1630318334" sldId="361"/>
            <ac:spMk id="21" creationId="{E77E7AD2-3802-42D8-9329-14D07B26B8D8}"/>
          </ac:spMkLst>
        </pc:spChg>
        <pc:grpChg chg="add mod">
          <ac:chgData name="amar bidwai" userId="dba3bbcff61e090f" providerId="LiveId" clId="{E3C50B90-024B-401D-A7A9-8C807009C99F}" dt="2021-07-05T15:56:13.131" v="4972"/>
          <ac:grpSpMkLst>
            <pc:docMk/>
            <pc:sldMk cId="1630318334" sldId="361"/>
            <ac:grpSpMk id="2" creationId="{3253E866-65DE-4EA0-BB29-77A26E9DDFF3}"/>
          </ac:grpSpMkLst>
        </pc:grpChg>
        <pc:picChg chg="add del mod">
          <ac:chgData name="amar bidwai" userId="dba3bbcff61e090f" providerId="LiveId" clId="{E3C50B90-024B-401D-A7A9-8C807009C99F}" dt="2021-07-05T16:01:51.315" v="5001" actId="21"/>
          <ac:picMkLst>
            <pc:docMk/>
            <pc:sldMk cId="1630318334" sldId="361"/>
            <ac:picMk id="10" creationId="{A92AC7CB-8686-4363-A8E7-2D981DDA6F42}"/>
          </ac:picMkLst>
        </pc:picChg>
        <pc:picChg chg="add del mod">
          <ac:chgData name="amar bidwai" userId="dba3bbcff61e090f" providerId="LiveId" clId="{E3C50B90-024B-401D-A7A9-8C807009C99F}" dt="2021-07-05T16:02:03.690" v="5007" actId="478"/>
          <ac:picMkLst>
            <pc:docMk/>
            <pc:sldMk cId="1630318334" sldId="361"/>
            <ac:picMk id="13" creationId="{2207606B-CB67-404C-B95C-1FC19C6BCEA0}"/>
          </ac:picMkLst>
        </pc:picChg>
        <pc:picChg chg="add del mod">
          <ac:chgData name="amar bidwai" userId="dba3bbcff61e090f" providerId="LiveId" clId="{E3C50B90-024B-401D-A7A9-8C807009C99F}" dt="2021-07-05T16:03:05.555" v="5011" actId="478"/>
          <ac:picMkLst>
            <pc:docMk/>
            <pc:sldMk cId="1630318334" sldId="361"/>
            <ac:picMk id="15" creationId="{6078EA55-5FF6-447E-8195-A6AB4941B339}"/>
          </ac:picMkLst>
        </pc:picChg>
        <pc:picChg chg="add mod">
          <ac:chgData name="amar bidwai" userId="dba3bbcff61e090f" providerId="LiveId" clId="{E3C50B90-024B-401D-A7A9-8C807009C99F}" dt="2021-07-05T16:04:53.267" v="5059" actId="1076"/>
          <ac:picMkLst>
            <pc:docMk/>
            <pc:sldMk cId="1630318334" sldId="361"/>
            <ac:picMk id="20" creationId="{B20C42FF-6D3C-4E76-A3DC-418587A4162E}"/>
          </ac:picMkLst>
        </pc:picChg>
      </pc:sldChg>
      <pc:sldChg chg="addSp modSp new mod">
        <pc:chgData name="amar bidwai" userId="dba3bbcff61e090f" providerId="LiveId" clId="{E3C50B90-024B-401D-A7A9-8C807009C99F}" dt="2021-07-05T16:09:32.585" v="5184" actId="20577"/>
        <pc:sldMkLst>
          <pc:docMk/>
          <pc:sldMk cId="264940090" sldId="362"/>
        </pc:sldMkLst>
        <pc:spChg chg="add mod">
          <ac:chgData name="amar bidwai" userId="dba3bbcff61e090f" providerId="LiveId" clId="{E3C50B90-024B-401D-A7A9-8C807009C99F}" dt="2021-07-05T16:06:43.991" v="5103" actId="1076"/>
          <ac:spMkLst>
            <pc:docMk/>
            <pc:sldMk cId="264940090" sldId="362"/>
            <ac:spMk id="3" creationId="{288D70DB-92E7-4A12-9C80-331D351A9129}"/>
          </ac:spMkLst>
        </pc:spChg>
        <pc:spChg chg="add mod">
          <ac:chgData name="amar bidwai" userId="dba3bbcff61e090f" providerId="LiveId" clId="{E3C50B90-024B-401D-A7A9-8C807009C99F}" dt="2021-07-05T16:08:09.936" v="5142" actId="113"/>
          <ac:spMkLst>
            <pc:docMk/>
            <pc:sldMk cId="264940090" sldId="362"/>
            <ac:spMk id="6" creationId="{3E5799F5-371B-4A0A-B20E-2D45518FC730}"/>
          </ac:spMkLst>
        </pc:spChg>
        <pc:spChg chg="add mod">
          <ac:chgData name="amar bidwai" userId="dba3bbcff61e090f" providerId="LiveId" clId="{E3C50B90-024B-401D-A7A9-8C807009C99F}" dt="2021-07-05T16:09:32.585" v="5184" actId="20577"/>
          <ac:spMkLst>
            <pc:docMk/>
            <pc:sldMk cId="264940090" sldId="362"/>
            <ac:spMk id="9" creationId="{15F73475-ED64-44D1-B4CA-06FE92D6F3FF}"/>
          </ac:spMkLst>
        </pc:spChg>
        <pc:picChg chg="add mod">
          <ac:chgData name="amar bidwai" userId="dba3bbcff61e090f" providerId="LiveId" clId="{E3C50B90-024B-401D-A7A9-8C807009C99F}" dt="2021-07-05T16:07:07.007" v="5106" actId="1076"/>
          <ac:picMkLst>
            <pc:docMk/>
            <pc:sldMk cId="264940090" sldId="362"/>
            <ac:picMk id="5" creationId="{977E9A25-1783-48BC-8306-9568653828DC}"/>
          </ac:picMkLst>
        </pc:picChg>
        <pc:picChg chg="add mod">
          <ac:chgData name="amar bidwai" userId="dba3bbcff61e090f" providerId="LiveId" clId="{E3C50B90-024B-401D-A7A9-8C807009C99F}" dt="2021-07-05T16:08:55.835" v="5146" actId="14100"/>
          <ac:picMkLst>
            <pc:docMk/>
            <pc:sldMk cId="264940090" sldId="362"/>
            <ac:picMk id="8" creationId="{6C9C03BE-ABEA-4E26-8901-4EB080E8FDD2}"/>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latin typeface="Arial Black" panose="020B0A04020102020204" pitchFamily="34" charset="0"/>
              </a:rPr>
              <a:t>Number of Vulnerability</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Number of Vulnerability</c:v>
                </c:pt>
              </c:strCache>
            </c:strRef>
          </c:tx>
          <c:dPt>
            <c:idx val="0"/>
            <c:bubble3D val="0"/>
            <c:spPr>
              <a:solidFill>
                <a:srgbClr val="FF0000"/>
              </a:solidFill>
              <a:ln w="19050">
                <a:solidFill>
                  <a:schemeClr val="lt1"/>
                </a:solidFill>
              </a:ln>
              <a:effectLst/>
            </c:spPr>
            <c:extLst>
              <c:ext xmlns:c16="http://schemas.microsoft.com/office/drawing/2014/chart" uri="{C3380CC4-5D6E-409C-BE32-E72D297353CC}">
                <c16:uniqueId val="{00000002-605F-4983-B27C-B5761DD799FE}"/>
              </c:ext>
            </c:extLst>
          </c:dPt>
          <c:dPt>
            <c:idx val="1"/>
            <c:bubble3D val="0"/>
            <c:spPr>
              <a:solidFill>
                <a:srgbClr val="FFFF00"/>
              </a:solidFill>
              <a:ln w="19050">
                <a:solidFill>
                  <a:schemeClr val="lt1"/>
                </a:solidFill>
              </a:ln>
              <a:effectLst/>
            </c:spPr>
            <c:extLst>
              <c:ext xmlns:c16="http://schemas.microsoft.com/office/drawing/2014/chart" uri="{C3380CC4-5D6E-409C-BE32-E72D297353CC}">
                <c16:uniqueId val="{00000003-605F-4983-B27C-B5761DD799FE}"/>
              </c:ext>
            </c:extLst>
          </c:dPt>
          <c:dPt>
            <c:idx val="2"/>
            <c:bubble3D val="0"/>
            <c:spPr>
              <a:solidFill>
                <a:srgbClr val="00B050"/>
              </a:solidFill>
              <a:ln w="19050">
                <a:solidFill>
                  <a:schemeClr val="lt1"/>
                </a:solidFill>
              </a:ln>
              <a:effectLst/>
            </c:spPr>
            <c:extLst>
              <c:ext xmlns:c16="http://schemas.microsoft.com/office/drawing/2014/chart" uri="{C3380CC4-5D6E-409C-BE32-E72D297353CC}">
                <c16:uniqueId val="{00000004-605F-4983-B27C-B5761DD799FE}"/>
              </c:ext>
            </c:extLst>
          </c:dPt>
          <c:cat>
            <c:strRef>
              <c:f>Sheet1!$A$2:$A$4</c:f>
              <c:strCache>
                <c:ptCount val="3"/>
                <c:pt idx="0">
                  <c:v>HIGH </c:v>
                </c:pt>
                <c:pt idx="1">
                  <c:v>MEDIUM</c:v>
                </c:pt>
                <c:pt idx="2">
                  <c:v>LOW</c:v>
                </c:pt>
              </c:strCache>
            </c:strRef>
          </c:cat>
          <c:val>
            <c:numRef>
              <c:f>Sheet1!$B$2:$B$4</c:f>
              <c:numCache>
                <c:formatCode>General</c:formatCode>
                <c:ptCount val="3"/>
                <c:pt idx="0">
                  <c:v>12</c:v>
                </c:pt>
                <c:pt idx="1">
                  <c:v>5</c:v>
                </c:pt>
                <c:pt idx="2">
                  <c:v>2</c:v>
                </c:pt>
              </c:numCache>
            </c:numRef>
          </c:val>
          <c:extLst>
            <c:ext xmlns:c16="http://schemas.microsoft.com/office/drawing/2014/chart" uri="{C3380CC4-5D6E-409C-BE32-E72D297353CC}">
              <c16:uniqueId val="{00000000-605F-4983-B27C-B5761DD799FE}"/>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4803458741993359"/>
          <c:y val="0.14702342845574382"/>
          <c:w val="0.64813174375590843"/>
          <c:h val="0.81204547169995867"/>
        </c:manualLayout>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DF3-42E8-BFE2-9A6B2A73B44F}"/>
              </c:ext>
            </c:extLst>
          </c:dPt>
          <c:dPt>
            <c:idx val="1"/>
            <c:bubble3D val="0"/>
            <c:spPr>
              <a:solidFill>
                <a:srgbClr val="FF0000"/>
              </a:solidFill>
              <a:ln w="19050">
                <a:solidFill>
                  <a:schemeClr val="lt1"/>
                </a:solidFill>
              </a:ln>
              <a:effectLst/>
            </c:spPr>
            <c:extLst>
              <c:ext xmlns:c16="http://schemas.microsoft.com/office/drawing/2014/chart" uri="{C3380CC4-5D6E-409C-BE32-E72D297353CC}">
                <c16:uniqueId val="{00000004-5F5F-40CC-BDE9-731BE56E5167}"/>
              </c:ext>
            </c:extLst>
          </c:dPt>
          <c:dPt>
            <c:idx val="2"/>
            <c:bubble3D val="0"/>
            <c:spPr>
              <a:solidFill>
                <a:srgbClr val="FFFF00"/>
              </a:solidFill>
              <a:ln w="19050">
                <a:solidFill>
                  <a:schemeClr val="lt1"/>
                </a:solidFill>
              </a:ln>
              <a:effectLst/>
            </c:spPr>
            <c:extLst>
              <c:ext xmlns:c16="http://schemas.microsoft.com/office/drawing/2014/chart" uri="{C3380CC4-5D6E-409C-BE32-E72D297353CC}">
                <c16:uniqueId val="{00000002-5F5F-40CC-BDE9-731BE56E5167}"/>
              </c:ext>
            </c:extLst>
          </c:dPt>
          <c:dPt>
            <c:idx val="3"/>
            <c:bubble3D val="0"/>
            <c:spPr>
              <a:solidFill>
                <a:srgbClr val="00B050"/>
              </a:solidFill>
              <a:ln w="19050">
                <a:solidFill>
                  <a:schemeClr val="lt1"/>
                </a:solidFill>
              </a:ln>
              <a:effectLst/>
            </c:spPr>
            <c:extLst>
              <c:ext xmlns:c16="http://schemas.microsoft.com/office/drawing/2014/chart" uri="{C3380CC4-5D6E-409C-BE32-E72D297353CC}">
                <c16:uniqueId val="{00000003-5F5F-40CC-BDE9-731BE56E5167}"/>
              </c:ext>
            </c:extLst>
          </c:dPt>
          <c:cat>
            <c:strRef>
              <c:f>Sheet1!$A$2:$A$5</c:f>
              <c:strCache>
                <c:ptCount val="4"/>
                <c:pt idx="0">
                  <c:v>Type of Risk</c:v>
                </c:pt>
                <c:pt idx="1">
                  <c:v>HIGH</c:v>
                </c:pt>
                <c:pt idx="2">
                  <c:v>MEDIUM</c:v>
                </c:pt>
                <c:pt idx="3">
                  <c:v>LOW</c:v>
                </c:pt>
              </c:strCache>
            </c:strRef>
          </c:cat>
          <c:val>
            <c:numRef>
              <c:f>Sheet1!$B$2:$B$5</c:f>
              <c:numCache>
                <c:formatCode>General</c:formatCode>
                <c:ptCount val="4"/>
                <c:pt idx="0">
                  <c:v>0</c:v>
                </c:pt>
                <c:pt idx="1">
                  <c:v>5</c:v>
                </c:pt>
                <c:pt idx="2">
                  <c:v>8</c:v>
                </c:pt>
                <c:pt idx="3">
                  <c:v>1</c:v>
                </c:pt>
              </c:numCache>
            </c:numRef>
          </c:val>
          <c:extLst>
            <c:ext xmlns:c16="http://schemas.microsoft.com/office/drawing/2014/chart" uri="{C3380CC4-5D6E-409C-BE32-E72D297353CC}">
              <c16:uniqueId val="{00000000-5F5F-40CC-BDE9-731BE56E5167}"/>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C5B8B2-3F13-4A1D-BED9-BDB07647A2AE}" type="datetimeFigureOut">
              <a:rPr lang="en-IN" smtClean="0"/>
              <a:t>06/07/2021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49C534-8259-4E5C-A09E-AB4F8AEE0CE2}" type="slidenum">
              <a:rPr lang="en-IN" smtClean="0"/>
              <a:t>‹#›</a:t>
            </a:fld>
            <a:endParaRPr lang="en-IN"/>
          </a:p>
        </p:txBody>
      </p:sp>
    </p:spTree>
    <p:extLst>
      <p:ext uri="{BB962C8B-B14F-4D97-AF65-F5344CB8AC3E}">
        <p14:creationId xmlns:p14="http://schemas.microsoft.com/office/powerpoint/2010/main" val="226263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freepik.com/free-photo/business-corporate-protection-safety-security-concept_3533269.htm#page=1&amp;query=cyber%20security&amp;position=0"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4694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4053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40549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4558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7052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13961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42701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33906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0194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43635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0956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50612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29984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924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35691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04547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6693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05839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88569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23709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19131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6708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00471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56333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24811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29050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98674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5208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https://www.freepik.com/free-photo/business-corporate-protection-safety-security-concept_3533269.htm#page=1&amp;query=cyber%20security&amp;position=0</a:t>
            </a:r>
            <a:endParaRPr lang="en-US" dirty="0"/>
          </a:p>
        </p:txBody>
      </p:sp>
      <p:sp>
        <p:nvSpPr>
          <p:cNvPr id="4" name="Slide Number Placeholder 3"/>
          <p:cNvSpPr>
            <a:spLocks noGrp="1"/>
          </p:cNvSpPr>
          <p:nvPr>
            <p:ph type="sldNum" sz="quarter" idx="5"/>
          </p:nvPr>
        </p:nvSpPr>
        <p:spPr/>
        <p:txBody>
          <a:bodyPr/>
          <a:lstStyle/>
          <a:p>
            <a:fld id="{83A32B76-A7E4-43F7-AF55-408FD2ED4A79}" type="slidenum">
              <a:rPr lang="en-US" smtClean="0"/>
              <a:t>79</a:t>
            </a:fld>
            <a:endParaRPr lang="en-US"/>
          </a:p>
        </p:txBody>
      </p:sp>
    </p:spTree>
    <p:extLst>
      <p:ext uri="{BB962C8B-B14F-4D97-AF65-F5344CB8AC3E}">
        <p14:creationId xmlns:p14="http://schemas.microsoft.com/office/powerpoint/2010/main" val="3402705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8257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3857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2317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3981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4964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82771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D14FF978-BEF5-4321-9584-2C30FD009E9F}" type="datetimeFigureOut">
              <a:rPr lang="en-IN" smtClean="0"/>
              <a:t>06/07/2021</a:t>
            </a:fld>
            <a:endParaRPr lang="en-IN"/>
          </a:p>
        </p:txBody>
      </p:sp>
      <p:sp>
        <p:nvSpPr>
          <p:cNvPr id="5" name="Footer Placeholder 4"/>
          <p:cNvSpPr>
            <a:spLocks noGrp="1"/>
          </p:cNvSpPr>
          <p:nvPr>
            <p:ph type="ftr" sz="quarter" idx="11"/>
          </p:nvPr>
        </p:nvSpPr>
        <p:spPr>
          <a:xfrm>
            <a:off x="3962399" y="5870575"/>
            <a:ext cx="4893958" cy="377825"/>
          </a:xfrm>
        </p:spPr>
        <p:txBody>
          <a:bodyPr/>
          <a:lstStyle/>
          <a:p>
            <a:endParaRPr lang="en-IN"/>
          </a:p>
        </p:txBody>
      </p:sp>
      <p:sp>
        <p:nvSpPr>
          <p:cNvPr id="6" name="Slide Number Placeholder 5"/>
          <p:cNvSpPr>
            <a:spLocks noGrp="1"/>
          </p:cNvSpPr>
          <p:nvPr>
            <p:ph type="sldNum" sz="quarter" idx="12"/>
          </p:nvPr>
        </p:nvSpPr>
        <p:spPr>
          <a:xfrm>
            <a:off x="10608958" y="5870575"/>
            <a:ext cx="551167" cy="377825"/>
          </a:xfrm>
        </p:spPr>
        <p:txBody>
          <a:bodyPr/>
          <a:lstStyle/>
          <a:p>
            <a:fld id="{809F0245-6296-46B7-9A8D-555988E16E0F}" type="slidenum">
              <a:rPr lang="en-IN" smtClean="0"/>
              <a:t>‹#›</a:t>
            </a:fld>
            <a:endParaRPr lang="en-IN"/>
          </a:p>
        </p:txBody>
      </p:sp>
    </p:spTree>
    <p:extLst>
      <p:ext uri="{BB962C8B-B14F-4D97-AF65-F5344CB8AC3E}">
        <p14:creationId xmlns:p14="http://schemas.microsoft.com/office/powerpoint/2010/main" val="26311304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4FF978-BEF5-4321-9584-2C30FD009E9F}" type="datetimeFigureOut">
              <a:rPr lang="en-IN" smtClean="0"/>
              <a:t>06/07/2021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09F0245-6296-46B7-9A8D-555988E16E0F}" type="slidenum">
              <a:rPr lang="en-IN" smtClean="0"/>
              <a:t>‹#›</a:t>
            </a:fld>
            <a:endParaRPr lang="en-IN"/>
          </a:p>
        </p:txBody>
      </p:sp>
    </p:spTree>
    <p:extLst>
      <p:ext uri="{BB962C8B-B14F-4D97-AF65-F5344CB8AC3E}">
        <p14:creationId xmlns:p14="http://schemas.microsoft.com/office/powerpoint/2010/main" val="4192381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4FF978-BEF5-4321-9584-2C30FD009E9F}" type="datetimeFigureOut">
              <a:rPr lang="en-IN" smtClean="0"/>
              <a:t>06/07/2021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9F0245-6296-46B7-9A8D-555988E16E0F}" type="slidenum">
              <a:rPr lang="en-IN" smtClean="0"/>
              <a:t>‹#›</a:t>
            </a:fld>
            <a:endParaRPr lang="en-IN"/>
          </a:p>
        </p:txBody>
      </p:sp>
    </p:spTree>
    <p:extLst>
      <p:ext uri="{BB962C8B-B14F-4D97-AF65-F5344CB8AC3E}">
        <p14:creationId xmlns:p14="http://schemas.microsoft.com/office/powerpoint/2010/main" val="23848707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4FF978-BEF5-4321-9584-2C30FD009E9F}" type="datetimeFigureOut">
              <a:rPr lang="en-IN" smtClean="0"/>
              <a:t>06/07/2021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9F0245-6296-46B7-9A8D-555988E16E0F}" type="slidenum">
              <a:rPr lang="en-IN" smtClean="0"/>
              <a:t>‹#›</a:t>
            </a:fld>
            <a:endParaRPr lang="en-IN"/>
          </a:p>
        </p:txBody>
      </p:sp>
    </p:spTree>
    <p:extLst>
      <p:ext uri="{BB962C8B-B14F-4D97-AF65-F5344CB8AC3E}">
        <p14:creationId xmlns:p14="http://schemas.microsoft.com/office/powerpoint/2010/main" val="65407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4FF978-BEF5-4321-9584-2C30FD009E9F}" type="datetimeFigureOut">
              <a:rPr lang="en-IN" smtClean="0"/>
              <a:t>06/07/2021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9F0245-6296-46B7-9A8D-555988E16E0F}" type="slidenum">
              <a:rPr lang="en-IN" smtClean="0"/>
              <a:t>‹#›</a:t>
            </a:fld>
            <a:endParaRPr lang="en-IN"/>
          </a:p>
        </p:txBody>
      </p:sp>
    </p:spTree>
    <p:extLst>
      <p:ext uri="{BB962C8B-B14F-4D97-AF65-F5344CB8AC3E}">
        <p14:creationId xmlns:p14="http://schemas.microsoft.com/office/powerpoint/2010/main" val="11876963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4FF978-BEF5-4321-9584-2C30FD009E9F}" type="datetimeFigureOut">
              <a:rPr lang="en-IN" smtClean="0"/>
              <a:t>06/07/2021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9F0245-6296-46B7-9A8D-555988E16E0F}" type="slidenum">
              <a:rPr lang="en-IN" smtClean="0"/>
              <a:t>‹#›</a:t>
            </a:fld>
            <a:endParaRPr lang="en-IN"/>
          </a:p>
        </p:txBody>
      </p:sp>
    </p:spTree>
    <p:extLst>
      <p:ext uri="{BB962C8B-B14F-4D97-AF65-F5344CB8AC3E}">
        <p14:creationId xmlns:p14="http://schemas.microsoft.com/office/powerpoint/2010/main" val="12295861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4FF978-BEF5-4321-9584-2C30FD009E9F}" type="datetimeFigureOut">
              <a:rPr lang="en-IN" smtClean="0"/>
              <a:t>06/07/2021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9F0245-6296-46B7-9A8D-555988E16E0F}" type="slidenum">
              <a:rPr lang="en-IN" smtClean="0"/>
              <a:t>‹#›</a:t>
            </a:fld>
            <a:endParaRPr lang="en-IN"/>
          </a:p>
        </p:txBody>
      </p:sp>
    </p:spTree>
    <p:extLst>
      <p:ext uri="{BB962C8B-B14F-4D97-AF65-F5344CB8AC3E}">
        <p14:creationId xmlns:p14="http://schemas.microsoft.com/office/powerpoint/2010/main" val="26160919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4FF978-BEF5-4321-9584-2C30FD009E9F}" type="datetimeFigureOut">
              <a:rPr lang="en-IN" smtClean="0"/>
              <a:t>06/07/2021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9F0245-6296-46B7-9A8D-555988E16E0F}" type="slidenum">
              <a:rPr lang="en-IN" smtClean="0"/>
              <a:t>‹#›</a:t>
            </a:fld>
            <a:endParaRPr lang="en-IN"/>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30320433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4FF978-BEF5-4321-9584-2C30FD009E9F}" type="datetimeFigureOut">
              <a:rPr lang="en-IN" smtClean="0"/>
              <a:t>06/07/2021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9F0245-6296-46B7-9A8D-555988E16E0F}" type="slidenum">
              <a:rPr lang="en-IN" smtClean="0"/>
              <a:t>‹#›</a:t>
            </a:fld>
            <a:endParaRPr lang="en-IN"/>
          </a:p>
        </p:txBody>
      </p:sp>
    </p:spTree>
    <p:extLst>
      <p:ext uri="{BB962C8B-B14F-4D97-AF65-F5344CB8AC3E}">
        <p14:creationId xmlns:p14="http://schemas.microsoft.com/office/powerpoint/2010/main" val="33296411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042864" y="2512770"/>
            <a:ext cx="8531520" cy="1832460"/>
          </a:xfrm>
          <a:noFill/>
          <a:effectLst>
            <a:outerShdw blurRad="50800" dist="38100" dir="2700000" algn="tl" rotWithShape="0">
              <a:prstClr val="black">
                <a:alpha val="40000"/>
              </a:prstClr>
            </a:outerShdw>
          </a:effectLst>
        </p:spPr>
        <p:txBody>
          <a:bodyPr>
            <a:normAutofit/>
          </a:bodyPr>
          <a:lstStyle>
            <a:lvl1pPr algn="r">
              <a:defRPr sz="48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042864" y="5057853"/>
            <a:ext cx="8531520" cy="814427"/>
          </a:xfrm>
        </p:spPr>
        <p:txBody>
          <a:bodyPr>
            <a:normAutofit/>
          </a:bodyPr>
          <a:lstStyle>
            <a:lvl1pPr marL="0" indent="0" algn="r">
              <a:buNone/>
              <a:defRPr sz="3733" b="0" i="0">
                <a:solidFill>
                  <a:schemeClr val="accent5">
                    <a:lumMod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7/6/2021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657757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74901"/>
            <a:ext cx="10994760" cy="1390476"/>
          </a:xfrm>
        </p:spPr>
        <p:txBody>
          <a:bodyPr>
            <a:normAutofit/>
          </a:bodyPr>
          <a:lstStyle>
            <a:lvl1pPr algn="r">
              <a:defRPr sz="48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598621" y="2207360"/>
            <a:ext cx="10994760" cy="4275737"/>
          </a:xfrm>
        </p:spPr>
        <p:txBody>
          <a:bodyPr/>
          <a:lstStyle>
            <a:lvl1pPr algn="l">
              <a:defRPr sz="3733">
                <a:solidFill>
                  <a:schemeClr val="accent5">
                    <a:lumMod val="75000"/>
                  </a:schemeClr>
                </a:solidFill>
              </a:defRPr>
            </a:lvl1pPr>
            <a:lvl2pPr algn="l">
              <a:defRPr>
                <a:solidFill>
                  <a:schemeClr val="accent5">
                    <a:lumMod val="75000"/>
                  </a:schemeClr>
                </a:solidFill>
              </a:defRPr>
            </a:lvl2pPr>
            <a:lvl3pPr algn="l">
              <a:defRPr>
                <a:solidFill>
                  <a:schemeClr val="accent5">
                    <a:lumMod val="75000"/>
                  </a:schemeClr>
                </a:solidFill>
              </a:defRPr>
            </a:lvl3pPr>
            <a:lvl4pPr algn="l">
              <a:defRPr>
                <a:solidFill>
                  <a:schemeClr val="accent5">
                    <a:lumMod val="75000"/>
                  </a:schemeClr>
                </a:solidFill>
              </a:defRPr>
            </a:lvl4pPr>
            <a:lvl5pPr algn="l">
              <a:defRPr>
                <a:solidFill>
                  <a:schemeClr val="accent5">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7/6/2021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33001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4FF978-BEF5-4321-9584-2C30FD009E9F}" type="datetimeFigureOut">
              <a:rPr lang="en-IN" smtClean="0"/>
              <a:t>06/07/2021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9F0245-6296-46B7-9A8D-555988E16E0F}" type="slidenum">
              <a:rPr lang="en-IN" smtClean="0"/>
              <a:t>‹#›</a:t>
            </a:fld>
            <a:endParaRPr lang="en-IN"/>
          </a:p>
        </p:txBody>
      </p:sp>
    </p:spTree>
    <p:extLst>
      <p:ext uri="{BB962C8B-B14F-4D97-AF65-F5344CB8AC3E}">
        <p14:creationId xmlns:p14="http://schemas.microsoft.com/office/powerpoint/2010/main" val="14918888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5507" y="656902"/>
            <a:ext cx="8336893" cy="1018033"/>
          </a:xfrm>
        </p:spPr>
        <p:txBody>
          <a:bodyPr>
            <a:normAutofit/>
          </a:bodyPr>
          <a:lstStyle>
            <a:lvl1pPr algn="l">
              <a:defRPr sz="4800">
                <a:solidFill>
                  <a:srgbClr val="FF620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3245507" y="1674937"/>
            <a:ext cx="8336893" cy="4681415"/>
          </a:xfrm>
        </p:spPr>
        <p:txBody>
          <a:bodyPr/>
          <a:lstStyle>
            <a:lvl1pPr>
              <a:defRPr sz="3733">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7/6/2021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924214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7/6/2021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6112268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7/6/2021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6497022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15839" y="345303"/>
            <a:ext cx="10769195" cy="1425247"/>
          </a:xfrm>
        </p:spPr>
        <p:txBody>
          <a:bodyPr>
            <a:normAutofit/>
          </a:bodyPr>
          <a:lstStyle>
            <a:lvl1pPr algn="r">
              <a:defRPr sz="48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715839" y="2188317"/>
            <a:ext cx="5386917" cy="639763"/>
          </a:xfrm>
        </p:spPr>
        <p:txBody>
          <a:bodyPr anchor="b"/>
          <a:lstStyle>
            <a:lvl1pPr marL="0" indent="0" algn="ctr">
              <a:buNone/>
              <a:defRPr sz="3200" b="1">
                <a:solidFill>
                  <a:schemeClr val="accent5">
                    <a:lumMod val="75000"/>
                  </a:schemeClr>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715839" y="2818180"/>
            <a:ext cx="5386917" cy="3035059"/>
          </a:xfrm>
        </p:spPr>
        <p:txBody>
          <a:bodyPr/>
          <a:lstStyle>
            <a:lvl1pPr algn="ctr">
              <a:defRPr sz="3200">
                <a:solidFill>
                  <a:schemeClr val="accent5">
                    <a:lumMod val="75000"/>
                  </a:schemeClr>
                </a:solidFill>
              </a:defRPr>
            </a:lvl1pPr>
            <a:lvl2pPr algn="ctr">
              <a:defRPr sz="2667">
                <a:solidFill>
                  <a:schemeClr val="accent5">
                    <a:lumMod val="75000"/>
                  </a:schemeClr>
                </a:solidFill>
              </a:defRPr>
            </a:lvl2pPr>
            <a:lvl3pPr algn="ctr">
              <a:defRPr sz="2400">
                <a:solidFill>
                  <a:schemeClr val="accent5">
                    <a:lumMod val="75000"/>
                  </a:schemeClr>
                </a:solidFill>
              </a:defRPr>
            </a:lvl3pPr>
            <a:lvl4pPr algn="ctr">
              <a:defRPr sz="2133">
                <a:solidFill>
                  <a:schemeClr val="accent5">
                    <a:lumMod val="75000"/>
                  </a:schemeClr>
                </a:solidFill>
              </a:defRPr>
            </a:lvl4pPr>
            <a:lvl5pPr algn="ctr">
              <a:defRPr sz="2133">
                <a:solidFill>
                  <a:schemeClr val="accent5">
                    <a:lumMod val="75000"/>
                  </a:schemeClr>
                </a:solidFill>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096001" y="2188317"/>
            <a:ext cx="5389033" cy="639763"/>
          </a:xfrm>
        </p:spPr>
        <p:txBody>
          <a:bodyPr anchor="b"/>
          <a:lstStyle>
            <a:lvl1pPr marL="0" indent="0" algn="ctr">
              <a:buNone/>
              <a:defRPr sz="3200" b="1">
                <a:solidFill>
                  <a:schemeClr val="accent5">
                    <a:lumMod val="75000"/>
                  </a:schemeClr>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096001" y="2818180"/>
            <a:ext cx="5389033" cy="3035059"/>
          </a:xfrm>
        </p:spPr>
        <p:txBody>
          <a:bodyPr/>
          <a:lstStyle>
            <a:lvl1pPr algn="ctr">
              <a:defRPr sz="3200">
                <a:solidFill>
                  <a:schemeClr val="accent5">
                    <a:lumMod val="75000"/>
                  </a:schemeClr>
                </a:solidFill>
              </a:defRPr>
            </a:lvl1pPr>
            <a:lvl2pPr algn="ctr">
              <a:defRPr sz="2667">
                <a:solidFill>
                  <a:schemeClr val="accent5">
                    <a:lumMod val="75000"/>
                  </a:schemeClr>
                </a:solidFill>
              </a:defRPr>
            </a:lvl2pPr>
            <a:lvl3pPr algn="ctr">
              <a:defRPr sz="2400">
                <a:solidFill>
                  <a:schemeClr val="accent5">
                    <a:lumMod val="75000"/>
                  </a:schemeClr>
                </a:solidFill>
              </a:defRPr>
            </a:lvl3pPr>
            <a:lvl4pPr algn="ctr">
              <a:defRPr sz="2133">
                <a:solidFill>
                  <a:schemeClr val="accent5">
                    <a:lumMod val="75000"/>
                  </a:schemeClr>
                </a:solidFill>
              </a:defRPr>
            </a:lvl4pPr>
            <a:lvl5pPr algn="ctr">
              <a:defRPr sz="2133">
                <a:solidFill>
                  <a:schemeClr val="accent5">
                    <a:lumMod val="75000"/>
                  </a:schemeClr>
                </a:solidFill>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7/6/2021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6771849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7/6/2021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946739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7/6/2021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5602811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7/6/2021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6098236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7/6/2021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6763982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7/6/2021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7210658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7/6/2021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077967" y="3101618"/>
            <a:ext cx="1951712" cy="70261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0056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4FF978-BEF5-4321-9584-2C30FD009E9F}" type="datetimeFigureOut">
              <a:rPr lang="en-IN" smtClean="0"/>
              <a:t>06/07/2021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9F0245-6296-46B7-9A8D-555988E16E0F}" type="slidenum">
              <a:rPr lang="en-IN" smtClean="0"/>
              <a:t>‹#›</a:t>
            </a:fld>
            <a:endParaRPr lang="en-IN"/>
          </a:p>
        </p:txBody>
      </p:sp>
    </p:spTree>
    <p:extLst>
      <p:ext uri="{BB962C8B-B14F-4D97-AF65-F5344CB8AC3E}">
        <p14:creationId xmlns:p14="http://schemas.microsoft.com/office/powerpoint/2010/main" val="9651794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407B1E-6427-4C34-9A89-1E8A6754B707}"/>
              </a:ext>
            </a:extLst>
          </p:cNvPr>
          <p:cNvSpPr>
            <a:spLocks noGrp="1"/>
          </p:cNvSpPr>
          <p:nvPr>
            <p:ph type="dt" sz="half" idx="10"/>
          </p:nvPr>
        </p:nvSpPr>
        <p:spPr/>
        <p:txBody>
          <a:bodyPr/>
          <a:lstStyle/>
          <a:p>
            <a:fld id="{3F32A01C-61EC-4D49-878D-066848BDDCD0}" type="datetimeFigureOut">
              <a:rPr lang="en-ID" smtClean="0"/>
              <a:t>06/07/2021</a:t>
            </a:fld>
            <a:endParaRPr lang="en-ID"/>
          </a:p>
        </p:txBody>
      </p:sp>
      <p:sp>
        <p:nvSpPr>
          <p:cNvPr id="3" name="Footer Placeholder 2">
            <a:extLst>
              <a:ext uri="{FF2B5EF4-FFF2-40B4-BE49-F238E27FC236}">
                <a16:creationId xmlns:a16="http://schemas.microsoft.com/office/drawing/2014/main" id="{305E90D4-8C75-4436-BFAA-F71273A4FE8B}"/>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8A2F622D-A25F-4DC1-9B66-12C9945E4568}"/>
              </a:ext>
            </a:extLst>
          </p:cNvPr>
          <p:cNvSpPr>
            <a:spLocks noGrp="1"/>
          </p:cNvSpPr>
          <p:nvPr>
            <p:ph type="sldNum" sz="quarter" idx="12"/>
          </p:nvPr>
        </p:nvSpPr>
        <p:spPr/>
        <p:txBody>
          <a:bodyPr/>
          <a:lstStyle/>
          <a:p>
            <a:fld id="{DDB828C7-9901-42AB-BCDB-95692AF75EFB}" type="slidenum">
              <a:rPr lang="en-ID" smtClean="0"/>
              <a:t>‹#›</a:t>
            </a:fld>
            <a:endParaRPr lang="en-ID"/>
          </a:p>
        </p:txBody>
      </p:sp>
    </p:spTree>
    <p:extLst>
      <p:ext uri="{BB962C8B-B14F-4D97-AF65-F5344CB8AC3E}">
        <p14:creationId xmlns:p14="http://schemas.microsoft.com/office/powerpoint/2010/main" val="26865086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6437C02-0FE9-4694-A7B5-DAA2E7F92826}"/>
              </a:ext>
            </a:extLst>
          </p:cNvPr>
          <p:cNvSpPr>
            <a:spLocks noGrp="1"/>
          </p:cNvSpPr>
          <p:nvPr>
            <p:ph type="dt" sz="half" idx="10"/>
          </p:nvPr>
        </p:nvSpPr>
        <p:spPr/>
        <p:txBody>
          <a:bodyPr/>
          <a:lstStyle/>
          <a:p>
            <a:fld id="{7D1D4DD3-678E-4AFD-A40F-E4DACEA77179}" type="datetime1">
              <a:rPr lang="en-US" smtClean="0"/>
              <a:t>7/6/2021</a:t>
            </a:fld>
            <a:endParaRPr lang="en-US"/>
          </a:p>
        </p:txBody>
      </p:sp>
      <p:sp>
        <p:nvSpPr>
          <p:cNvPr id="5" name="Footer Placeholder 4">
            <a:extLst>
              <a:ext uri="{FF2B5EF4-FFF2-40B4-BE49-F238E27FC236}">
                <a16:creationId xmlns:a16="http://schemas.microsoft.com/office/drawing/2014/main" id="{B6259E44-CD78-4CC7-8AA4-C4FF8D3688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53EE96-960C-45FC-BB52-209ED2441814}"/>
              </a:ext>
            </a:extLst>
          </p:cNvPr>
          <p:cNvSpPr>
            <a:spLocks noGrp="1"/>
          </p:cNvSpPr>
          <p:nvPr>
            <p:ph type="sldNum" sz="quarter" idx="12"/>
          </p:nvPr>
        </p:nvSpPr>
        <p:spPr/>
        <p:txBody>
          <a:bodyPr/>
          <a:lstStyle/>
          <a:p>
            <a:fld id="{313DEBBE-1EFA-4D2E-88F5-083B206EF4A4}" type="slidenum">
              <a:rPr lang="en-US" smtClean="0"/>
              <a:t>‹#›</a:t>
            </a:fld>
            <a:endParaRPr lang="en-US"/>
          </a:p>
        </p:txBody>
      </p:sp>
      <p:sp>
        <p:nvSpPr>
          <p:cNvPr id="17" name="Rectangle 16">
            <a:extLst>
              <a:ext uri="{FF2B5EF4-FFF2-40B4-BE49-F238E27FC236}">
                <a16:creationId xmlns:a16="http://schemas.microsoft.com/office/drawing/2014/main" id="{940D0FF3-A2B2-493D-8FE0-A9B0D0F67B95}"/>
              </a:ext>
            </a:extLst>
          </p:cNvPr>
          <p:cNvSpPr/>
          <p:nvPr userDrawn="1"/>
        </p:nvSpPr>
        <p:spPr>
          <a:xfrm>
            <a:off x="10223500" y="6356350"/>
            <a:ext cx="1968500" cy="5016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Rectangle 17">
            <a:extLst>
              <a:ext uri="{FF2B5EF4-FFF2-40B4-BE49-F238E27FC236}">
                <a16:creationId xmlns:a16="http://schemas.microsoft.com/office/drawing/2014/main" id="{DBED446B-6B6E-4F72-A142-4F2CFE0B7463}"/>
              </a:ext>
            </a:extLst>
          </p:cNvPr>
          <p:cNvSpPr/>
          <p:nvPr userDrawn="1"/>
        </p:nvSpPr>
        <p:spPr>
          <a:xfrm>
            <a:off x="215900" y="196850"/>
            <a:ext cx="11760200" cy="646430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9" name="Rectangle 18">
            <a:extLst>
              <a:ext uri="{FF2B5EF4-FFF2-40B4-BE49-F238E27FC236}">
                <a16:creationId xmlns:a16="http://schemas.microsoft.com/office/drawing/2014/main" id="{D2179AD8-EB94-48B9-85DE-CEB8A1CAEB16}"/>
              </a:ext>
            </a:extLst>
          </p:cNvPr>
          <p:cNvSpPr/>
          <p:nvPr userDrawn="1"/>
        </p:nvSpPr>
        <p:spPr>
          <a:xfrm>
            <a:off x="584200" y="0"/>
            <a:ext cx="292100" cy="1206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40140798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5507" y="656902"/>
            <a:ext cx="8336893" cy="1018033"/>
          </a:xfrm>
        </p:spPr>
        <p:txBody>
          <a:bodyPr>
            <a:normAutofit/>
          </a:bodyPr>
          <a:lstStyle>
            <a:lvl1pPr algn="l">
              <a:defRPr sz="4800">
                <a:solidFill>
                  <a:srgbClr val="FF620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3245507" y="1674937"/>
            <a:ext cx="8336893" cy="4681415"/>
          </a:xfrm>
        </p:spPr>
        <p:txBody>
          <a:bodyPr/>
          <a:lstStyle>
            <a:lvl1pPr>
              <a:defRPr sz="3733">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7/6/2021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181972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14FF978-BEF5-4321-9584-2C30FD009E9F}" type="datetimeFigureOut">
              <a:rPr lang="en-IN" smtClean="0"/>
              <a:t>06/07/2021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09F0245-6296-46B7-9A8D-555988E16E0F}" type="slidenum">
              <a:rPr lang="en-IN" smtClean="0"/>
              <a:t>‹#›</a:t>
            </a:fld>
            <a:endParaRPr lang="en-IN"/>
          </a:p>
        </p:txBody>
      </p:sp>
    </p:spTree>
    <p:extLst>
      <p:ext uri="{BB962C8B-B14F-4D97-AF65-F5344CB8AC3E}">
        <p14:creationId xmlns:p14="http://schemas.microsoft.com/office/powerpoint/2010/main" val="892873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14FF978-BEF5-4321-9584-2C30FD009E9F}" type="datetimeFigureOut">
              <a:rPr lang="en-IN" smtClean="0"/>
              <a:t>06/07/2021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09F0245-6296-46B7-9A8D-555988E16E0F}" type="slidenum">
              <a:rPr lang="en-IN" smtClean="0"/>
              <a:t>‹#›</a:t>
            </a:fld>
            <a:endParaRPr lang="en-IN"/>
          </a:p>
        </p:txBody>
      </p:sp>
    </p:spTree>
    <p:extLst>
      <p:ext uri="{BB962C8B-B14F-4D97-AF65-F5344CB8AC3E}">
        <p14:creationId xmlns:p14="http://schemas.microsoft.com/office/powerpoint/2010/main" val="1890632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14FF978-BEF5-4321-9584-2C30FD009E9F}" type="datetimeFigureOut">
              <a:rPr lang="en-IN" smtClean="0"/>
              <a:t>06/07/2021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09F0245-6296-46B7-9A8D-555988E16E0F}" type="slidenum">
              <a:rPr lang="en-IN" smtClean="0"/>
              <a:t>‹#›</a:t>
            </a:fld>
            <a:endParaRPr lang="en-IN"/>
          </a:p>
        </p:txBody>
      </p:sp>
    </p:spTree>
    <p:extLst>
      <p:ext uri="{BB962C8B-B14F-4D97-AF65-F5344CB8AC3E}">
        <p14:creationId xmlns:p14="http://schemas.microsoft.com/office/powerpoint/2010/main" val="2752999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D14FF978-BEF5-4321-9584-2C30FD009E9F}" type="datetimeFigureOut">
              <a:rPr lang="en-IN" smtClean="0"/>
              <a:t>06/07/2021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09F0245-6296-46B7-9A8D-555988E16E0F}" type="slidenum">
              <a:rPr lang="en-IN" smtClean="0"/>
              <a:t>‹#›</a:t>
            </a:fld>
            <a:endParaRPr lang="en-IN"/>
          </a:p>
        </p:txBody>
      </p:sp>
    </p:spTree>
    <p:extLst>
      <p:ext uri="{BB962C8B-B14F-4D97-AF65-F5344CB8AC3E}">
        <p14:creationId xmlns:p14="http://schemas.microsoft.com/office/powerpoint/2010/main" val="4268030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4FF978-BEF5-4321-9584-2C30FD009E9F}" type="datetimeFigureOut">
              <a:rPr lang="en-IN" smtClean="0"/>
              <a:t>06/07/2021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09F0245-6296-46B7-9A8D-555988E16E0F}" type="slidenum">
              <a:rPr lang="en-IN" smtClean="0"/>
              <a:t>‹#›</a:t>
            </a:fld>
            <a:endParaRPr lang="en-IN"/>
          </a:p>
        </p:txBody>
      </p:sp>
    </p:spTree>
    <p:extLst>
      <p:ext uri="{BB962C8B-B14F-4D97-AF65-F5344CB8AC3E}">
        <p14:creationId xmlns:p14="http://schemas.microsoft.com/office/powerpoint/2010/main" val="4079207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4FF978-BEF5-4321-9584-2C30FD009E9F}" type="datetimeFigureOut">
              <a:rPr lang="en-IN" smtClean="0"/>
              <a:t>06/07/2021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09F0245-6296-46B7-9A8D-555988E16E0F}" type="slidenum">
              <a:rPr lang="en-IN" smtClean="0"/>
              <a:t>‹#›</a:t>
            </a:fld>
            <a:endParaRPr lang="en-IN"/>
          </a:p>
        </p:txBody>
      </p:sp>
    </p:spTree>
    <p:extLst>
      <p:ext uri="{BB962C8B-B14F-4D97-AF65-F5344CB8AC3E}">
        <p14:creationId xmlns:p14="http://schemas.microsoft.com/office/powerpoint/2010/main" val="371520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image" Target="../media/image4.jp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14FF978-BEF5-4321-9584-2C30FD009E9F}" type="datetimeFigureOut">
              <a:rPr lang="en-IN" smtClean="0"/>
              <a:t>06/07/2021</a:t>
            </a:fld>
            <a:endParaRPr lang="en-IN"/>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09F0245-6296-46B7-9A8D-555988E16E0F}" type="slidenum">
              <a:rPr lang="en-IN" smtClean="0"/>
              <a:t>‹#›</a:t>
            </a:fld>
            <a:endParaRPr lang="en-IN"/>
          </a:p>
        </p:txBody>
      </p:sp>
    </p:spTree>
    <p:extLst>
      <p:ext uri="{BB962C8B-B14F-4D97-AF65-F5344CB8AC3E}">
        <p14:creationId xmlns:p14="http://schemas.microsoft.com/office/powerpoint/2010/main" val="113882496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3074F12-AA26-4AC8-9962-C36BB8F32554}" type="datetimeFigureOut">
              <a:rPr lang="en-US" smtClean="0"/>
              <a:pPr/>
              <a:t>7/6/2021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12200" y="6951663"/>
            <a:ext cx="11186167" cy="666977"/>
          </a:xfrm>
          <a:prstGeom prst="rect">
            <a:avLst/>
          </a:prstGeom>
          <a:noFill/>
        </p:spPr>
        <p:txBody>
          <a:bodyPr wrap="square" rtlCol="0">
            <a:spAutoFit/>
          </a:bodyPr>
          <a:lstStyle/>
          <a:p>
            <a:r>
              <a:rPr lang="en-US" sz="1867" dirty="0">
                <a:solidFill>
                  <a:schemeClr val="bg1">
                    <a:lumMod val="65000"/>
                  </a:schemeClr>
                </a:solidFill>
              </a:rPr>
              <a:t>This presentation uses a free template provided by FPPT.com</a:t>
            </a:r>
          </a:p>
          <a:p>
            <a:r>
              <a:rPr lang="en-US" sz="1867" dirty="0">
                <a:solidFill>
                  <a:schemeClr val="bg1">
                    <a:lumMod val="65000"/>
                  </a:schemeClr>
                </a:solidFill>
              </a:rPr>
              <a:t>www.free-power-point-templates.com</a:t>
            </a:r>
          </a:p>
        </p:txBody>
      </p:sp>
    </p:spTree>
    <p:extLst>
      <p:ext uri="{BB962C8B-B14F-4D97-AF65-F5344CB8AC3E}">
        <p14:creationId xmlns:p14="http://schemas.microsoft.com/office/powerpoint/2010/main" val="291104166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D28C36-06A6-4687-99BA-A709C0EB5F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23D4BD70-3CB1-4CF2-B956-6C0AF1AA7F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0F9440B9-E739-4FE5-9BD0-8C11247179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32A01C-61EC-4D49-878D-066848BDDCD0}" type="datetimeFigureOut">
              <a:rPr lang="en-ID" smtClean="0"/>
              <a:t>06/07/2021</a:t>
            </a:fld>
            <a:endParaRPr lang="en-ID"/>
          </a:p>
        </p:txBody>
      </p:sp>
      <p:sp>
        <p:nvSpPr>
          <p:cNvPr id="5" name="Footer Placeholder 4">
            <a:extLst>
              <a:ext uri="{FF2B5EF4-FFF2-40B4-BE49-F238E27FC236}">
                <a16:creationId xmlns:a16="http://schemas.microsoft.com/office/drawing/2014/main" id="{97439059-A5DB-4AFA-87B8-190DB28F7C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74099BD2-E85E-4D1D-BA49-DDEA0BA69E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B828C7-9901-42AB-BCDB-95692AF75EFB}" type="slidenum">
              <a:rPr lang="en-ID" smtClean="0"/>
              <a:t>‹#›</a:t>
            </a:fld>
            <a:endParaRPr lang="en-ID"/>
          </a:p>
        </p:txBody>
      </p:sp>
    </p:spTree>
    <p:extLst>
      <p:ext uri="{BB962C8B-B14F-4D97-AF65-F5344CB8AC3E}">
        <p14:creationId xmlns:p14="http://schemas.microsoft.com/office/powerpoint/2010/main" val="399040579"/>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jfif"/><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30.xml"/><Relationship Id="rId4" Type="http://schemas.openxmlformats.org/officeDocument/2006/relationships/image" Target="../media/image17.jpg"/></Relationships>
</file>

<file path=ppt/slides/_rels/slide2.xml.rels><?xml version="1.0" encoding="UTF-8" standalone="yes"?>
<Relationships xmlns="http://schemas.openxmlformats.org/package/2006/relationships"><Relationship Id="rId2" Type="http://schemas.openxmlformats.org/officeDocument/2006/relationships/hyperlink" Target="http://www.varunpathak.in/m1ss10n.zip"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0.xml"/><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0.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0.xml"/><Relationship Id="rId4" Type="http://schemas.openxmlformats.org/officeDocument/2006/relationships/image" Target="../media/image5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0.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0.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0.xml"/></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0.xml"/></Relationships>
</file>

<file path=ppt/slides/_rels/slide7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3.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30.xml"/></Relationships>
</file>

<file path=ppt/slides/_rels/slide74.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3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0.xml"/></Relationships>
</file>

<file path=ppt/slides/_rels/slide7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0.xml"/></Relationships>
</file>

<file path=ppt/slides/_rels/slide7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0.xml"/><Relationship Id="rId4" Type="http://schemas.openxmlformats.org/officeDocument/2006/relationships/image" Target="../media/image65.png"/></Relationships>
</file>

<file path=ppt/slides/_rels/slide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5.xml"/><Relationship Id="rId1" Type="http://schemas.openxmlformats.org/officeDocument/2006/relationships/slideLayout" Target="../slideLayouts/slideLayout3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hyperlink" Target="https://kb.cert.org/vuls/id/339275" TargetMode="External"/><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8E92E6-2AD0-4B83-AA4E-9C4819BCC6E8}"/>
              </a:ext>
            </a:extLst>
          </p:cNvPr>
          <p:cNvSpPr>
            <a:spLocks noGrp="1"/>
          </p:cNvSpPr>
          <p:nvPr>
            <p:ph type="title"/>
          </p:nvPr>
        </p:nvSpPr>
        <p:spPr>
          <a:xfrm>
            <a:off x="536642" y="5170589"/>
            <a:ext cx="10515600" cy="1325563"/>
          </a:xfrm>
        </p:spPr>
        <p:txBody>
          <a:bodyPr/>
          <a:lstStyle/>
          <a:p>
            <a:endParaRPr lang="en-IN" dirty="0"/>
          </a:p>
        </p:txBody>
      </p:sp>
      <p:sp>
        <p:nvSpPr>
          <p:cNvPr id="7" name="Rectangle 6">
            <a:extLst>
              <a:ext uri="{FF2B5EF4-FFF2-40B4-BE49-F238E27FC236}">
                <a16:creationId xmlns:a16="http://schemas.microsoft.com/office/drawing/2014/main" id="{284A158F-553E-40E3-9A8E-1517F3CE88A2}"/>
              </a:ext>
            </a:extLst>
          </p:cNvPr>
          <p:cNvSpPr/>
          <p:nvPr/>
        </p:nvSpPr>
        <p:spPr>
          <a:xfrm>
            <a:off x="7054892" y="4507216"/>
            <a:ext cx="8492247" cy="883292"/>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endParaRPr lang="en-IN" sz="5400" dirty="0">
              <a:solidFill>
                <a:srgbClr val="0070C0"/>
              </a:solidFill>
            </a:endParaRPr>
          </a:p>
        </p:txBody>
      </p:sp>
      <p:pic>
        <p:nvPicPr>
          <p:cNvPr id="9" name="Picture 8">
            <a:extLst>
              <a:ext uri="{FF2B5EF4-FFF2-40B4-BE49-F238E27FC236}">
                <a16:creationId xmlns:a16="http://schemas.microsoft.com/office/drawing/2014/main" id="{D40EF834-7777-42B6-8D28-42B7445242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67" y="0"/>
            <a:ext cx="12210167" cy="6858000"/>
          </a:xfrm>
          <a:prstGeom prst="rect">
            <a:avLst/>
          </a:prstGeom>
        </p:spPr>
      </p:pic>
      <p:sp>
        <p:nvSpPr>
          <p:cNvPr id="10" name="Rectangle 9">
            <a:extLst>
              <a:ext uri="{FF2B5EF4-FFF2-40B4-BE49-F238E27FC236}">
                <a16:creationId xmlns:a16="http://schemas.microsoft.com/office/drawing/2014/main" id="{A34DD5C0-D60F-4926-9B5A-02854E1DF03A}"/>
              </a:ext>
            </a:extLst>
          </p:cNvPr>
          <p:cNvSpPr/>
          <p:nvPr/>
        </p:nvSpPr>
        <p:spPr>
          <a:xfrm>
            <a:off x="5891514" y="4687747"/>
            <a:ext cx="6146157" cy="1325563"/>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sz="4800" dirty="0">
                <a:latin typeface="Bahnschrift SemiBold" panose="020B0502040204020203" pitchFamily="34" charset="0"/>
              </a:rPr>
              <a:t>CYBER SECURITY PROJECT</a:t>
            </a:r>
            <a:endParaRPr lang="en-IN" sz="4800" dirty="0">
              <a:latin typeface="Bahnschrift SemiBold" panose="020B0502040204020203" pitchFamily="34" charset="0"/>
            </a:endParaRPr>
          </a:p>
        </p:txBody>
      </p:sp>
      <p:sp>
        <p:nvSpPr>
          <p:cNvPr id="11" name="Rectangle 10">
            <a:extLst>
              <a:ext uri="{FF2B5EF4-FFF2-40B4-BE49-F238E27FC236}">
                <a16:creationId xmlns:a16="http://schemas.microsoft.com/office/drawing/2014/main" id="{88905E30-C6ED-4747-8E67-EA703ACC2888}"/>
              </a:ext>
            </a:extLst>
          </p:cNvPr>
          <p:cNvSpPr/>
          <p:nvPr/>
        </p:nvSpPr>
        <p:spPr>
          <a:xfrm>
            <a:off x="6496023" y="6316744"/>
            <a:ext cx="5092861" cy="35881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063684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163">
            <a:extLst>
              <a:ext uri="{FF2B5EF4-FFF2-40B4-BE49-F238E27FC236}">
                <a16:creationId xmlns:a16="http://schemas.microsoft.com/office/drawing/2014/main" id="{D8FA849A-F78C-4CB5-AF83-DB2B6DE7A67A}"/>
              </a:ext>
            </a:extLst>
          </p:cNvPr>
          <p:cNvSpPr/>
          <p:nvPr/>
        </p:nvSpPr>
        <p:spPr>
          <a:xfrm>
            <a:off x="8797990" y="3876180"/>
            <a:ext cx="2306584" cy="215444"/>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t>
            </a: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 name="Rectangle 2">
            <a:extLst>
              <a:ext uri="{FF2B5EF4-FFF2-40B4-BE49-F238E27FC236}">
                <a16:creationId xmlns:a16="http://schemas.microsoft.com/office/drawing/2014/main" id="{142CD150-2EAD-4124-A4B6-0D5352932664}"/>
              </a:ext>
            </a:extLst>
          </p:cNvPr>
          <p:cNvSpPr/>
          <p:nvPr/>
        </p:nvSpPr>
        <p:spPr>
          <a:xfrm>
            <a:off x="1309990" y="23972"/>
            <a:ext cx="9572017" cy="100035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i="0" dirty="0">
                <a:solidFill>
                  <a:srgbClr val="333333"/>
                </a:solidFill>
                <a:effectLst/>
                <a:latin typeface="Arial Black" panose="020B0A04020102020204" pitchFamily="34" charset="0"/>
              </a:rPr>
              <a:t>VNC AUTHENTICATION</a:t>
            </a:r>
          </a:p>
        </p:txBody>
      </p:sp>
      <p:sp>
        <p:nvSpPr>
          <p:cNvPr id="5" name="Rectangle 4">
            <a:extLst>
              <a:ext uri="{FF2B5EF4-FFF2-40B4-BE49-F238E27FC236}">
                <a16:creationId xmlns:a16="http://schemas.microsoft.com/office/drawing/2014/main" id="{724F619E-77B6-4A63-BBFE-FD6EEFCC7105}"/>
              </a:ext>
            </a:extLst>
          </p:cNvPr>
          <p:cNvSpPr/>
          <p:nvPr/>
        </p:nvSpPr>
        <p:spPr>
          <a:xfrm>
            <a:off x="466928" y="836579"/>
            <a:ext cx="11430000" cy="972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graphicFrame>
        <p:nvGraphicFramePr>
          <p:cNvPr id="8" name="Table 7">
            <a:extLst>
              <a:ext uri="{FF2B5EF4-FFF2-40B4-BE49-F238E27FC236}">
                <a16:creationId xmlns:a16="http://schemas.microsoft.com/office/drawing/2014/main" id="{D9C6B1AE-FFFE-42F7-9554-0B6B0F618676}"/>
              </a:ext>
            </a:extLst>
          </p:cNvPr>
          <p:cNvGraphicFramePr>
            <a:graphicFrameLocks noGrp="1"/>
          </p:cNvGraphicFramePr>
          <p:nvPr>
            <p:extLst>
              <p:ext uri="{D42A27DB-BD31-4B8C-83A1-F6EECF244321}">
                <p14:modId xmlns:p14="http://schemas.microsoft.com/office/powerpoint/2010/main" val="3441891820"/>
              </p:ext>
            </p:extLst>
          </p:nvPr>
        </p:nvGraphicFramePr>
        <p:xfrm>
          <a:off x="466928" y="1088299"/>
          <a:ext cx="10879064" cy="5435786"/>
        </p:xfrm>
        <a:graphic>
          <a:graphicData uri="http://schemas.openxmlformats.org/drawingml/2006/table">
            <a:tbl>
              <a:tblPr/>
              <a:tblGrid>
                <a:gridCol w="3223101">
                  <a:extLst>
                    <a:ext uri="{9D8B030D-6E8A-4147-A177-3AD203B41FA5}">
                      <a16:colId xmlns:a16="http://schemas.microsoft.com/office/drawing/2014/main" val="1264796878"/>
                    </a:ext>
                  </a:extLst>
                </a:gridCol>
                <a:gridCol w="780371">
                  <a:extLst>
                    <a:ext uri="{9D8B030D-6E8A-4147-A177-3AD203B41FA5}">
                      <a16:colId xmlns:a16="http://schemas.microsoft.com/office/drawing/2014/main" val="4291230881"/>
                    </a:ext>
                  </a:extLst>
                </a:gridCol>
                <a:gridCol w="1548079">
                  <a:extLst>
                    <a:ext uri="{9D8B030D-6E8A-4147-A177-3AD203B41FA5}">
                      <a16:colId xmlns:a16="http://schemas.microsoft.com/office/drawing/2014/main" val="4031417347"/>
                    </a:ext>
                  </a:extLst>
                </a:gridCol>
                <a:gridCol w="549842">
                  <a:extLst>
                    <a:ext uri="{9D8B030D-6E8A-4147-A177-3AD203B41FA5}">
                      <a16:colId xmlns:a16="http://schemas.microsoft.com/office/drawing/2014/main" val="941627591"/>
                    </a:ext>
                  </a:extLst>
                </a:gridCol>
                <a:gridCol w="1658337">
                  <a:extLst>
                    <a:ext uri="{9D8B030D-6E8A-4147-A177-3AD203B41FA5}">
                      <a16:colId xmlns:a16="http://schemas.microsoft.com/office/drawing/2014/main" val="276615021"/>
                    </a:ext>
                  </a:extLst>
                </a:gridCol>
                <a:gridCol w="963038">
                  <a:extLst>
                    <a:ext uri="{9D8B030D-6E8A-4147-A177-3AD203B41FA5}">
                      <a16:colId xmlns:a16="http://schemas.microsoft.com/office/drawing/2014/main" val="3829373155"/>
                    </a:ext>
                  </a:extLst>
                </a:gridCol>
                <a:gridCol w="563739">
                  <a:extLst>
                    <a:ext uri="{9D8B030D-6E8A-4147-A177-3AD203B41FA5}">
                      <a16:colId xmlns:a16="http://schemas.microsoft.com/office/drawing/2014/main" val="4132433326"/>
                    </a:ext>
                  </a:extLst>
                </a:gridCol>
                <a:gridCol w="1592557">
                  <a:extLst>
                    <a:ext uri="{9D8B030D-6E8A-4147-A177-3AD203B41FA5}">
                      <a16:colId xmlns:a16="http://schemas.microsoft.com/office/drawing/2014/main" val="3332316968"/>
                    </a:ext>
                  </a:extLst>
                </a:gridCol>
              </a:tblGrid>
              <a:tr h="346494">
                <a:tc gridSpan="8">
                  <a:txBody>
                    <a:bodyPr/>
                    <a:lstStyle/>
                    <a:p>
                      <a:pPr algn="l">
                        <a:lnSpc>
                          <a:spcPct val="107000"/>
                        </a:lnSpc>
                        <a:spcAft>
                          <a:spcPts val="800"/>
                        </a:spcAft>
                      </a:pPr>
                      <a:r>
                        <a:rPr lang="en-US" sz="2800" b="1" dirty="0">
                          <a:effectLst/>
                          <a:latin typeface="Helvetica Neue"/>
                          <a:ea typeface="Calibri" panose="020F0502020204030204" pitchFamily="34" charset="0"/>
                          <a:cs typeface="Times New Roman" panose="02020603050405020304" pitchFamily="18" charset="0"/>
                        </a:rPr>
                        <a:t>Observation:</a:t>
                      </a:r>
                      <a:endParaRPr lang="en-IN" sz="2800" b="1" dirty="0">
                        <a:effectLst/>
                        <a:latin typeface="Helvetica Neue"/>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6108074"/>
                  </a:ext>
                </a:extLst>
              </a:tr>
              <a:tr h="1383962">
                <a:tc gridSpan="8">
                  <a:txBody>
                    <a:bodyPr/>
                    <a:lstStyle/>
                    <a:p>
                      <a:pPr algn="l">
                        <a:lnSpc>
                          <a:spcPct val="107000"/>
                        </a:lnSpc>
                        <a:spcAft>
                          <a:spcPts val="800"/>
                        </a:spcAft>
                      </a:pPr>
                      <a:r>
                        <a:rPr lang="en-US" sz="1800" b="0" i="0" kern="1200" dirty="0">
                          <a:solidFill>
                            <a:schemeClr val="tx1"/>
                          </a:solidFill>
                          <a:effectLst/>
                          <a:latin typeface="+mn-lt"/>
                          <a:ea typeface="+mn-ea"/>
                          <a:cs typeface="+mn-cs"/>
                        </a:rPr>
                        <a:t>This VNC 1.0b1 is vulnerable to arbitrary file read, which leads to a compromise of the VNC server. The vulnerability exists even when authentication is turned on during the deployment of the VNC server. The password for authentication is stored in cleartext in a file that can be read via a ../../ThinVnc.ini directory traversal attack vector.</a:t>
                      </a:r>
                      <a:br>
                        <a:rPr lang="en-US" dirty="0"/>
                      </a:b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6916861"/>
                  </a:ext>
                </a:extLst>
              </a:tr>
              <a:tr h="483106">
                <a:tc>
                  <a:txBody>
                    <a:bodyPr/>
                    <a:lstStyle/>
                    <a:p>
                      <a:pPr algn="l">
                        <a:lnSpc>
                          <a:spcPct val="107000"/>
                        </a:lnSpc>
                        <a:spcAft>
                          <a:spcPts val="800"/>
                        </a:spcAft>
                      </a:pPr>
                      <a:r>
                        <a:rPr lang="en-IN" sz="3200" dirty="0">
                          <a:effectLst/>
                          <a:latin typeface="Calibri" panose="020F0502020204030204" pitchFamily="34" charset="0"/>
                          <a:ea typeface="Calibri" panose="020F0502020204030204" pitchFamily="34" charset="0"/>
                          <a:cs typeface="Times New Roman" panose="02020603050405020304" pitchFamily="18" charset="0"/>
                        </a:rPr>
                        <a:t> </a:t>
                      </a:r>
                      <a:r>
                        <a:rPr lang="en-IN" sz="3200" b="1" dirty="0">
                          <a:effectLst/>
                          <a:latin typeface="Helvetica Neue"/>
                          <a:ea typeface="Calibri" panose="020F0502020204030204" pitchFamily="34" charset="0"/>
                          <a:cs typeface="Times New Roman" panose="02020603050405020304" pitchFamily="18" charset="0"/>
                        </a:rPr>
                        <a:t>RISK:</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endParaRPr lang="en-IN" sz="1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rgbClr val="FF0000"/>
                    </a:solidFill>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High</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gridSpan="2">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Medium</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pPr algn="l">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800"/>
                        </a:spcAft>
                      </a:pPr>
                      <a:r>
                        <a:rPr lang="en-IN" sz="2400" b="1" dirty="0">
                          <a:effectLst/>
                          <a:latin typeface="Calibri" panose="020F0502020204030204" pitchFamily="34" charset="0"/>
                          <a:ea typeface="Calibri" panose="020F0502020204030204" pitchFamily="34" charset="0"/>
                          <a:cs typeface="Times New Roman" panose="02020603050405020304" pitchFamily="18" charset="0"/>
                        </a:rPr>
                        <a:t> Low</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7576206"/>
                  </a:ext>
                </a:extLst>
              </a:tr>
              <a:tr h="1310271">
                <a:tc gridSpan="8">
                  <a:txBody>
                    <a:bodyPr/>
                    <a:lstStyle/>
                    <a:p>
                      <a:pPr algn="l">
                        <a:lnSpc>
                          <a:spcPct val="107000"/>
                        </a:lnSpc>
                        <a:spcAft>
                          <a:spcPts val="800"/>
                        </a:spcAft>
                      </a:pPr>
                      <a:r>
                        <a:rPr lang="en-US" sz="1800" b="0" i="0" kern="1200" dirty="0">
                          <a:solidFill>
                            <a:schemeClr val="tx1"/>
                          </a:solidFill>
                          <a:effectLst/>
                          <a:latin typeface="+mn-lt"/>
                          <a:ea typeface="+mn-ea"/>
                          <a:cs typeface="+mn-cs"/>
                        </a:rPr>
                        <a:t>The VNC server installed on the remote host allows an attacker to connect to the remote host as no authentication is required to access this service.</a:t>
                      </a:r>
                      <a:endParaRPr lang="en-IN" sz="1800" dirty="0">
                        <a:effectLst/>
                        <a:latin typeface="+mn-lt"/>
                        <a:ea typeface="Calibri" panose="020F0502020204030204" pitchFamily="34" charset="0"/>
                        <a:cs typeface="Times New Roman" panose="02020603050405020304" pitchFamily="18" charset="0"/>
                      </a:endParaRPr>
                    </a:p>
                    <a:p>
                      <a:pPr algn="l">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7938825"/>
                  </a:ext>
                </a:extLst>
              </a:tr>
              <a:tr h="438116">
                <a:tc gridSpan="8">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000" b="1" dirty="0">
                          <a:effectLst/>
                          <a:latin typeface="Helvetica Neue"/>
                          <a:ea typeface="Calibri" panose="020F0502020204030204" pitchFamily="34" charset="0"/>
                          <a:cs typeface="Times New Roman" panose="02020603050405020304" pitchFamily="18" charset="0"/>
                        </a:rPr>
                        <a:t>RECOMMENDATION:</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0196235"/>
                  </a:ext>
                </a:extLst>
              </a:tr>
              <a:tr h="1073179">
                <a:tc gridSpan="8">
                  <a:txBody>
                    <a:bodyPr/>
                    <a:lstStyle/>
                    <a:p>
                      <a:pPr marL="0" indent="0" algn="l">
                        <a:lnSpc>
                          <a:spcPct val="107000"/>
                        </a:lnSpc>
                        <a:spcAft>
                          <a:spcPts val="800"/>
                        </a:spcAft>
                        <a:buFont typeface="+mj-lt"/>
                        <a:buNone/>
                      </a:pPr>
                      <a:r>
                        <a:rPr lang="en-US" sz="1800" b="0" i="0" kern="1200" dirty="0">
                          <a:solidFill>
                            <a:schemeClr val="tx1"/>
                          </a:solidFill>
                          <a:effectLst/>
                          <a:latin typeface="+mn-lt"/>
                          <a:ea typeface="+mn-ea"/>
                          <a:cs typeface="+mn-cs"/>
                        </a:rPr>
                        <a:t>Disable VNC Server’s “No Authentication” security type</a:t>
                      </a:r>
                      <a:endParaRPr lang="en-IN" sz="1400" dirty="0">
                        <a:effectLst/>
                        <a:latin typeface="Helvetica Neue"/>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6070903"/>
                  </a:ext>
                </a:extLst>
              </a:tr>
              <a:tr h="311286">
                <a:tc gridSpan="5">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pPr algn="l">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gridSpan="2">
                  <a:txBody>
                    <a:bodyPr/>
                    <a:lstStyle/>
                    <a:p>
                      <a:r>
                        <a:rPr lang="en-IN" sz="1400" b="1" dirty="0">
                          <a:effectLst/>
                          <a:latin typeface="+mn-lt"/>
                          <a:ea typeface="Calibri" panose="020F0502020204030204" pitchFamily="34" charset="0"/>
                          <a:cs typeface="Times New Roman" panose="02020603050405020304" pitchFamily="18" charset="0"/>
                        </a:rPr>
                        <a:t> AFFECTED DEVICE:</a:t>
                      </a:r>
                      <a:endParaRPr lang="en-IN" sz="1400" b="1" dirty="0">
                        <a:latin typeface="+mn-lt"/>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334333587"/>
                  </a:ext>
                </a:extLst>
              </a:tr>
            </a:tbl>
          </a:graphicData>
        </a:graphic>
      </p:graphicFrame>
    </p:spTree>
    <p:extLst>
      <p:ext uri="{BB962C8B-B14F-4D97-AF65-F5344CB8AC3E}">
        <p14:creationId xmlns:p14="http://schemas.microsoft.com/office/powerpoint/2010/main" val="1230310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292E85E-31EA-4862-81F4-95394038C282}"/>
              </a:ext>
            </a:extLst>
          </p:cNvPr>
          <p:cNvGrpSpPr/>
          <p:nvPr/>
        </p:nvGrpSpPr>
        <p:grpSpPr>
          <a:xfrm>
            <a:off x="0" y="4948862"/>
            <a:ext cx="12192000" cy="1909138"/>
            <a:chOff x="0" y="4948862"/>
            <a:chExt cx="12192000" cy="1909138"/>
          </a:xfrm>
        </p:grpSpPr>
        <p:sp>
          <p:nvSpPr>
            <p:cNvPr id="3" name="Freeform: Shape 2">
              <a:extLst>
                <a:ext uri="{FF2B5EF4-FFF2-40B4-BE49-F238E27FC236}">
                  <a16:creationId xmlns:a16="http://schemas.microsoft.com/office/drawing/2014/main" id="{7E2F90AC-2BCD-4E90-B262-99B7508C1C72}"/>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4358379C-EA7D-44B4-A5C7-5C4A0770B45F}"/>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 name="Rectangle 6">
            <a:extLst>
              <a:ext uri="{FF2B5EF4-FFF2-40B4-BE49-F238E27FC236}">
                <a16:creationId xmlns:a16="http://schemas.microsoft.com/office/drawing/2014/main" id="{B4A88C46-21A6-4AF8-835A-6F8AD7F32206}"/>
              </a:ext>
            </a:extLst>
          </p:cNvPr>
          <p:cNvSpPr/>
          <p:nvPr/>
        </p:nvSpPr>
        <p:spPr>
          <a:xfrm>
            <a:off x="593387" y="904672"/>
            <a:ext cx="11021439" cy="19455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8" name="Rectangle 7">
            <a:extLst>
              <a:ext uri="{FF2B5EF4-FFF2-40B4-BE49-F238E27FC236}">
                <a16:creationId xmlns:a16="http://schemas.microsoft.com/office/drawing/2014/main" id="{1556B058-C698-4B3E-AD21-98C7DA764B3A}"/>
              </a:ext>
            </a:extLst>
          </p:cNvPr>
          <p:cNvSpPr/>
          <p:nvPr/>
        </p:nvSpPr>
        <p:spPr>
          <a:xfrm>
            <a:off x="700391" y="1714216"/>
            <a:ext cx="4542818" cy="39039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Helvetica Neue"/>
              </a:rPr>
              <a:t>Vulnerability Detection Report:</a:t>
            </a:r>
            <a:endParaRPr lang="en-IN" b="1" dirty="0">
              <a:solidFill>
                <a:schemeClr val="tx1"/>
              </a:solidFill>
              <a:latin typeface="Helvetica Neue"/>
            </a:endParaRPr>
          </a:p>
        </p:txBody>
      </p:sp>
      <p:sp>
        <p:nvSpPr>
          <p:cNvPr id="9" name="Rectangle 8">
            <a:extLst>
              <a:ext uri="{FF2B5EF4-FFF2-40B4-BE49-F238E27FC236}">
                <a16:creationId xmlns:a16="http://schemas.microsoft.com/office/drawing/2014/main" id="{6DBE9603-1357-4B74-A9BE-7DC8F7C6FDC5}"/>
              </a:ext>
            </a:extLst>
          </p:cNvPr>
          <p:cNvSpPr/>
          <p:nvPr/>
        </p:nvSpPr>
        <p:spPr>
          <a:xfrm>
            <a:off x="2616740" y="282102"/>
            <a:ext cx="6342434" cy="4766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Arial Black" panose="020B0A04020102020204" pitchFamily="34" charset="0"/>
              </a:rPr>
              <a:t>VNC AUTHENTICATION</a:t>
            </a:r>
            <a:endParaRPr lang="en-IN" sz="3600" b="1" dirty="0">
              <a:solidFill>
                <a:schemeClr val="tx1"/>
              </a:solidFill>
              <a:latin typeface="Arial Black" panose="020B0A04020102020204" pitchFamily="34" charset="0"/>
            </a:endParaRPr>
          </a:p>
        </p:txBody>
      </p:sp>
      <p:sp>
        <p:nvSpPr>
          <p:cNvPr id="15" name="Rectangle 14">
            <a:extLst>
              <a:ext uri="{FF2B5EF4-FFF2-40B4-BE49-F238E27FC236}">
                <a16:creationId xmlns:a16="http://schemas.microsoft.com/office/drawing/2014/main" id="{BF0D65A8-1086-4E41-98C6-1351A856503F}"/>
              </a:ext>
            </a:extLst>
          </p:cNvPr>
          <p:cNvSpPr/>
          <p:nvPr/>
        </p:nvSpPr>
        <p:spPr>
          <a:xfrm>
            <a:off x="6906638" y="4919050"/>
            <a:ext cx="2256817" cy="5836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solidFill>
                  <a:srgbClr val="00B0F0"/>
                </a:solidFill>
                <a:latin typeface="Helvetica Neue"/>
              </a:rPr>
              <a:t>VNC version</a:t>
            </a:r>
            <a:endParaRPr lang="en-IN" sz="2500" b="1" dirty="0">
              <a:solidFill>
                <a:srgbClr val="00B0F0"/>
              </a:solidFill>
              <a:latin typeface="Helvetica Neue"/>
            </a:endParaRPr>
          </a:p>
        </p:txBody>
      </p:sp>
      <p:pic>
        <p:nvPicPr>
          <p:cNvPr id="10" name="Picture 9">
            <a:extLst>
              <a:ext uri="{FF2B5EF4-FFF2-40B4-BE49-F238E27FC236}">
                <a16:creationId xmlns:a16="http://schemas.microsoft.com/office/drawing/2014/main" id="{D6D49482-95E0-4078-9F9A-7AFEE3788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510" y="2749411"/>
            <a:ext cx="9691991" cy="1554649"/>
          </a:xfrm>
          <a:prstGeom prst="rect">
            <a:avLst/>
          </a:prstGeom>
        </p:spPr>
      </p:pic>
      <p:sp>
        <p:nvSpPr>
          <p:cNvPr id="11" name="Oval 10">
            <a:extLst>
              <a:ext uri="{FF2B5EF4-FFF2-40B4-BE49-F238E27FC236}">
                <a16:creationId xmlns:a16="http://schemas.microsoft.com/office/drawing/2014/main" id="{CF2122E7-362E-4815-947F-B86572FF3C9F}"/>
              </a:ext>
            </a:extLst>
          </p:cNvPr>
          <p:cNvSpPr/>
          <p:nvPr/>
        </p:nvSpPr>
        <p:spPr>
          <a:xfrm>
            <a:off x="1108953" y="3200400"/>
            <a:ext cx="3793787" cy="894945"/>
          </a:xfrm>
          <a:prstGeom prst="ellipse">
            <a:avLst/>
          </a:prstGeom>
          <a:noFill/>
          <a:ln w="3810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cxnSp>
        <p:nvCxnSpPr>
          <p:cNvPr id="16" name="Straight Arrow Connector 15">
            <a:extLst>
              <a:ext uri="{FF2B5EF4-FFF2-40B4-BE49-F238E27FC236}">
                <a16:creationId xmlns:a16="http://schemas.microsoft.com/office/drawing/2014/main" id="{30C88F9F-8F26-48F8-849D-B303194BEA3D}"/>
              </a:ext>
            </a:extLst>
          </p:cNvPr>
          <p:cNvCxnSpPr/>
          <p:nvPr/>
        </p:nvCxnSpPr>
        <p:spPr>
          <a:xfrm flipH="1" flipV="1">
            <a:off x="4756826" y="3891064"/>
            <a:ext cx="2957208" cy="86398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127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163">
            <a:extLst>
              <a:ext uri="{FF2B5EF4-FFF2-40B4-BE49-F238E27FC236}">
                <a16:creationId xmlns:a16="http://schemas.microsoft.com/office/drawing/2014/main" id="{D8FA849A-F78C-4CB5-AF83-DB2B6DE7A67A}"/>
              </a:ext>
            </a:extLst>
          </p:cNvPr>
          <p:cNvSpPr/>
          <p:nvPr/>
        </p:nvSpPr>
        <p:spPr>
          <a:xfrm>
            <a:off x="8797990" y="3876180"/>
            <a:ext cx="2306584" cy="215444"/>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t>
            </a: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 name="Rectangle 2">
            <a:extLst>
              <a:ext uri="{FF2B5EF4-FFF2-40B4-BE49-F238E27FC236}">
                <a16:creationId xmlns:a16="http://schemas.microsoft.com/office/drawing/2014/main" id="{142CD150-2EAD-4124-A4B6-0D5352932664}"/>
              </a:ext>
            </a:extLst>
          </p:cNvPr>
          <p:cNvSpPr/>
          <p:nvPr/>
        </p:nvSpPr>
        <p:spPr>
          <a:xfrm>
            <a:off x="1172947" y="0"/>
            <a:ext cx="9572017" cy="100035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i="0" dirty="0">
                <a:solidFill>
                  <a:srgbClr val="333333"/>
                </a:solidFill>
                <a:effectLst/>
                <a:latin typeface="Helvetica Neue"/>
              </a:rPr>
              <a:t> </a:t>
            </a:r>
            <a:r>
              <a:rPr lang="en-US" sz="3200" b="1" i="0" dirty="0">
                <a:solidFill>
                  <a:srgbClr val="333333"/>
                </a:solidFill>
                <a:effectLst/>
                <a:latin typeface="Arial Black" panose="020B0A04020102020204" pitchFamily="34" charset="0"/>
              </a:rPr>
              <a:t>NFS Exported Filesystems and Service</a:t>
            </a:r>
          </a:p>
        </p:txBody>
      </p:sp>
      <p:sp>
        <p:nvSpPr>
          <p:cNvPr id="5" name="Rectangle 4">
            <a:extLst>
              <a:ext uri="{FF2B5EF4-FFF2-40B4-BE49-F238E27FC236}">
                <a16:creationId xmlns:a16="http://schemas.microsoft.com/office/drawing/2014/main" id="{724F619E-77B6-4A63-BBFE-FD6EEFCC7105}"/>
              </a:ext>
            </a:extLst>
          </p:cNvPr>
          <p:cNvSpPr/>
          <p:nvPr/>
        </p:nvSpPr>
        <p:spPr>
          <a:xfrm>
            <a:off x="466928" y="836579"/>
            <a:ext cx="11430000" cy="972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graphicFrame>
        <p:nvGraphicFramePr>
          <p:cNvPr id="8" name="Table 7">
            <a:extLst>
              <a:ext uri="{FF2B5EF4-FFF2-40B4-BE49-F238E27FC236}">
                <a16:creationId xmlns:a16="http://schemas.microsoft.com/office/drawing/2014/main" id="{D9C6B1AE-FFFE-42F7-9554-0B6B0F618676}"/>
              </a:ext>
            </a:extLst>
          </p:cNvPr>
          <p:cNvGraphicFramePr>
            <a:graphicFrameLocks noGrp="1"/>
          </p:cNvGraphicFramePr>
          <p:nvPr>
            <p:extLst>
              <p:ext uri="{D42A27DB-BD31-4B8C-83A1-F6EECF244321}">
                <p14:modId xmlns:p14="http://schemas.microsoft.com/office/powerpoint/2010/main" val="2218892822"/>
              </p:ext>
            </p:extLst>
          </p:nvPr>
        </p:nvGraphicFramePr>
        <p:xfrm>
          <a:off x="522048" y="1093668"/>
          <a:ext cx="11147899" cy="5530869"/>
        </p:xfrm>
        <a:graphic>
          <a:graphicData uri="http://schemas.openxmlformats.org/drawingml/2006/table">
            <a:tbl>
              <a:tblPr/>
              <a:tblGrid>
                <a:gridCol w="3223101">
                  <a:extLst>
                    <a:ext uri="{9D8B030D-6E8A-4147-A177-3AD203B41FA5}">
                      <a16:colId xmlns:a16="http://schemas.microsoft.com/office/drawing/2014/main" val="1264796878"/>
                    </a:ext>
                  </a:extLst>
                </a:gridCol>
                <a:gridCol w="642025">
                  <a:extLst>
                    <a:ext uri="{9D8B030D-6E8A-4147-A177-3AD203B41FA5}">
                      <a16:colId xmlns:a16="http://schemas.microsoft.com/office/drawing/2014/main" val="4291230881"/>
                    </a:ext>
                  </a:extLst>
                </a:gridCol>
                <a:gridCol w="1955260">
                  <a:extLst>
                    <a:ext uri="{9D8B030D-6E8A-4147-A177-3AD203B41FA5}">
                      <a16:colId xmlns:a16="http://schemas.microsoft.com/office/drawing/2014/main" val="4031417347"/>
                    </a:ext>
                  </a:extLst>
                </a:gridCol>
                <a:gridCol w="549842">
                  <a:extLst>
                    <a:ext uri="{9D8B030D-6E8A-4147-A177-3AD203B41FA5}">
                      <a16:colId xmlns:a16="http://schemas.microsoft.com/office/drawing/2014/main" val="941627591"/>
                    </a:ext>
                  </a:extLst>
                </a:gridCol>
                <a:gridCol w="1658337">
                  <a:extLst>
                    <a:ext uri="{9D8B030D-6E8A-4147-A177-3AD203B41FA5}">
                      <a16:colId xmlns:a16="http://schemas.microsoft.com/office/drawing/2014/main" val="276615021"/>
                    </a:ext>
                  </a:extLst>
                </a:gridCol>
                <a:gridCol w="963038">
                  <a:extLst>
                    <a:ext uri="{9D8B030D-6E8A-4147-A177-3AD203B41FA5}">
                      <a16:colId xmlns:a16="http://schemas.microsoft.com/office/drawing/2014/main" val="3829373155"/>
                    </a:ext>
                  </a:extLst>
                </a:gridCol>
                <a:gridCol w="563739">
                  <a:extLst>
                    <a:ext uri="{9D8B030D-6E8A-4147-A177-3AD203B41FA5}">
                      <a16:colId xmlns:a16="http://schemas.microsoft.com/office/drawing/2014/main" val="4132433326"/>
                    </a:ext>
                  </a:extLst>
                </a:gridCol>
                <a:gridCol w="1592557">
                  <a:extLst>
                    <a:ext uri="{9D8B030D-6E8A-4147-A177-3AD203B41FA5}">
                      <a16:colId xmlns:a16="http://schemas.microsoft.com/office/drawing/2014/main" val="3332316968"/>
                    </a:ext>
                  </a:extLst>
                </a:gridCol>
              </a:tblGrid>
              <a:tr h="456304">
                <a:tc gridSpan="8">
                  <a:txBody>
                    <a:bodyPr/>
                    <a:lstStyle/>
                    <a:p>
                      <a:pPr algn="l">
                        <a:lnSpc>
                          <a:spcPct val="107000"/>
                        </a:lnSpc>
                        <a:spcAft>
                          <a:spcPts val="800"/>
                        </a:spcAft>
                      </a:pPr>
                      <a:r>
                        <a:rPr lang="en-US" sz="2800" b="1" dirty="0">
                          <a:effectLst/>
                          <a:latin typeface="Calibri" panose="020F0502020204030204" pitchFamily="34" charset="0"/>
                          <a:ea typeface="Calibri" panose="020F0502020204030204" pitchFamily="34" charset="0"/>
                          <a:cs typeface="Times New Roman" panose="02020603050405020304" pitchFamily="18" charset="0"/>
                        </a:rPr>
                        <a:t>OBSERVATION</a:t>
                      </a:r>
                      <a:r>
                        <a:rPr lang="en-US" sz="2800" dirty="0">
                          <a:effectLst/>
                          <a:latin typeface="Calibri" panose="020F0502020204030204" pitchFamily="34" charset="0"/>
                          <a:ea typeface="Calibri" panose="020F0502020204030204" pitchFamily="34" charset="0"/>
                          <a:cs typeface="Times New Roman" panose="02020603050405020304" pitchFamily="18" charset="0"/>
                        </a:rPr>
                        <a:t>:</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6108074"/>
                  </a:ext>
                </a:extLst>
              </a:tr>
              <a:tr h="1447385">
                <a:tc gridSpan="8">
                  <a:txBody>
                    <a:bodyPr/>
                    <a:lstStyle/>
                    <a:p>
                      <a:pPr algn="l">
                        <a:lnSpc>
                          <a:spcPct val="107000"/>
                        </a:lnSpc>
                        <a:spcAft>
                          <a:spcPts val="800"/>
                        </a:spcAft>
                      </a:pPr>
                      <a:r>
                        <a:rPr lang="en-US" sz="1800" b="0" dirty="0">
                          <a:effectLst/>
                          <a:latin typeface="+mn-lt"/>
                          <a:ea typeface="Calibri" panose="020F0502020204030204" pitchFamily="34" charset="0"/>
                          <a:cs typeface="Times New Roman" panose="02020603050405020304" pitchFamily="18" charset="0"/>
                        </a:rPr>
                        <a:t>The current machine is running on Network File System(NFS) server that enable the authorized and unauthorized user access to remote host and share files and directories.</a:t>
                      </a:r>
                      <a:endParaRPr lang="en-IN" sz="1800" b="0" dirty="0">
                        <a:effectLst/>
                        <a:latin typeface="+mn-lt"/>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6916861"/>
                  </a:ext>
                </a:extLst>
              </a:tr>
              <a:tr h="521584">
                <a:tc>
                  <a:txBody>
                    <a:bodyPr/>
                    <a:lstStyle/>
                    <a:p>
                      <a:pPr algn="l">
                        <a:lnSpc>
                          <a:spcPct val="107000"/>
                        </a:lnSpc>
                        <a:spcAft>
                          <a:spcPts val="800"/>
                        </a:spcAft>
                      </a:pPr>
                      <a:r>
                        <a:rPr lang="en-IN" sz="3200" dirty="0">
                          <a:effectLst/>
                          <a:latin typeface="Calibri" panose="020F0502020204030204" pitchFamily="34" charset="0"/>
                          <a:ea typeface="Calibri" panose="020F0502020204030204" pitchFamily="34" charset="0"/>
                          <a:cs typeface="Times New Roman" panose="02020603050405020304" pitchFamily="18" charset="0"/>
                        </a:rPr>
                        <a:t> RISK:</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endParaRPr lang="en-IN" sz="1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rgbClr val="FF0000"/>
                    </a:solidFill>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High</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gridSpan="2">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Medium</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pPr algn="l">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800"/>
                        </a:spcAft>
                      </a:pPr>
                      <a:r>
                        <a:rPr lang="en-IN" sz="2400" b="1" dirty="0">
                          <a:effectLst/>
                          <a:latin typeface="Calibri" panose="020F0502020204030204" pitchFamily="34" charset="0"/>
                          <a:ea typeface="Calibri" panose="020F0502020204030204" pitchFamily="34" charset="0"/>
                          <a:cs typeface="Times New Roman" panose="02020603050405020304" pitchFamily="18" charset="0"/>
                        </a:rPr>
                        <a:t> Low</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7576206"/>
                  </a:ext>
                </a:extLst>
              </a:tr>
              <a:tr h="1370317">
                <a:tc gridSpan="8">
                  <a:txBody>
                    <a:bodyPr/>
                    <a:lstStyle/>
                    <a:p>
                      <a:pPr algn="l">
                        <a:lnSpc>
                          <a:spcPct val="107000"/>
                        </a:lnSpc>
                        <a:spcAft>
                          <a:spcPts val="800"/>
                        </a:spcAft>
                      </a:pPr>
                      <a:r>
                        <a:rPr lang="en-IN" sz="1800" b="0" dirty="0">
                          <a:effectLst/>
                          <a:latin typeface="+mn-lt"/>
                          <a:ea typeface="Calibri" panose="020F0502020204030204" pitchFamily="34" charset="0"/>
                          <a:cs typeface="Times New Roman" panose="02020603050405020304" pitchFamily="18" charset="0"/>
                        </a:rPr>
                        <a:t> It might lead to the discloser of information about your internal and network architecture. It also contain the valuable data leading to spoofing attack. </a:t>
                      </a:r>
                      <a:br>
                        <a:rPr lang="en-US" sz="1800" b="0" dirty="0"/>
                      </a:b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7938825"/>
                  </a:ext>
                </a:extLst>
              </a:tr>
              <a:tr h="458194">
                <a:tc gridSpan="8">
                  <a:txBody>
                    <a:bodyPr/>
                    <a:lstStyle/>
                    <a:p>
                      <a:pPr algn="l">
                        <a:lnSpc>
                          <a:spcPct val="107000"/>
                        </a:lnSpc>
                        <a:spcAft>
                          <a:spcPts val="800"/>
                        </a:spcAft>
                      </a:pPr>
                      <a:r>
                        <a:rPr lang="en-IN" sz="2800" b="1" dirty="0">
                          <a:effectLst/>
                          <a:latin typeface="Calibri" panose="020F0502020204030204" pitchFamily="34" charset="0"/>
                          <a:ea typeface="Calibri" panose="020F0502020204030204" pitchFamily="34" charset="0"/>
                          <a:cs typeface="Times New Roman" panose="02020603050405020304" pitchFamily="18" charset="0"/>
                        </a:rPr>
                        <a:t> RECOMMENDATION:</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0196235"/>
                  </a:ext>
                </a:extLst>
              </a:tr>
              <a:tr h="878250">
                <a:tc gridSpan="8">
                  <a:txBody>
                    <a:bodyPr/>
                    <a:lstStyle/>
                    <a:p>
                      <a:pPr algn="l">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mn-lt"/>
                          <a:ea typeface="Calibri" panose="020F0502020204030204" pitchFamily="34" charset="0"/>
                          <a:cs typeface="Times New Roman" panose="02020603050405020304" pitchFamily="18" charset="0"/>
                        </a:rPr>
                        <a:t>Configure NFS on remote host so that only authorised host can mount its remote shares.</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6070903"/>
                  </a:ext>
                </a:extLst>
              </a:tr>
              <a:tr h="398835">
                <a:tc gridSpan="5">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pPr algn="l">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gridSpan="2">
                  <a:txBody>
                    <a:bodyPr/>
                    <a:lstStyle/>
                    <a:p>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1400" dirty="0">
                          <a:effectLst/>
                          <a:latin typeface="Calibri" panose="020F0502020204030204" pitchFamily="34" charset="0"/>
                          <a:ea typeface="Calibri" panose="020F0502020204030204" pitchFamily="34" charset="0"/>
                          <a:cs typeface="Times New Roman" panose="02020603050405020304" pitchFamily="18" charset="0"/>
                        </a:rPr>
                        <a:t>AFFECTED DEVICE:</a:t>
                      </a:r>
                      <a:endParaRPr lang="en-IN" sz="1400" dirty="0"/>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334333587"/>
                  </a:ext>
                </a:extLst>
              </a:tr>
            </a:tbl>
          </a:graphicData>
        </a:graphic>
      </p:graphicFrame>
    </p:spTree>
    <p:extLst>
      <p:ext uri="{BB962C8B-B14F-4D97-AF65-F5344CB8AC3E}">
        <p14:creationId xmlns:p14="http://schemas.microsoft.com/office/powerpoint/2010/main" val="2315983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163">
            <a:extLst>
              <a:ext uri="{FF2B5EF4-FFF2-40B4-BE49-F238E27FC236}">
                <a16:creationId xmlns:a16="http://schemas.microsoft.com/office/drawing/2014/main" id="{D8FA849A-F78C-4CB5-AF83-DB2B6DE7A67A}"/>
              </a:ext>
            </a:extLst>
          </p:cNvPr>
          <p:cNvSpPr/>
          <p:nvPr/>
        </p:nvSpPr>
        <p:spPr>
          <a:xfrm>
            <a:off x="8797990" y="3876180"/>
            <a:ext cx="2306584" cy="215444"/>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t>
            </a: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 name="Rectangle 2">
            <a:extLst>
              <a:ext uri="{FF2B5EF4-FFF2-40B4-BE49-F238E27FC236}">
                <a16:creationId xmlns:a16="http://schemas.microsoft.com/office/drawing/2014/main" id="{142CD150-2EAD-4124-A4B6-0D5352932664}"/>
              </a:ext>
            </a:extLst>
          </p:cNvPr>
          <p:cNvSpPr/>
          <p:nvPr/>
        </p:nvSpPr>
        <p:spPr>
          <a:xfrm>
            <a:off x="1309990" y="23972"/>
            <a:ext cx="9572017" cy="100035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3200" b="1" i="0" dirty="0">
              <a:solidFill>
                <a:srgbClr val="333333"/>
              </a:solidFill>
              <a:effectLst/>
              <a:latin typeface="Helvetica Neue"/>
            </a:endParaRPr>
          </a:p>
        </p:txBody>
      </p:sp>
      <p:sp>
        <p:nvSpPr>
          <p:cNvPr id="5" name="Rectangle 4">
            <a:extLst>
              <a:ext uri="{FF2B5EF4-FFF2-40B4-BE49-F238E27FC236}">
                <a16:creationId xmlns:a16="http://schemas.microsoft.com/office/drawing/2014/main" id="{724F619E-77B6-4A63-BBFE-FD6EEFCC7105}"/>
              </a:ext>
            </a:extLst>
          </p:cNvPr>
          <p:cNvSpPr/>
          <p:nvPr/>
        </p:nvSpPr>
        <p:spPr>
          <a:xfrm>
            <a:off x="263728" y="819928"/>
            <a:ext cx="11430000" cy="972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graphicFrame>
        <p:nvGraphicFramePr>
          <p:cNvPr id="8" name="Table 7">
            <a:extLst>
              <a:ext uri="{FF2B5EF4-FFF2-40B4-BE49-F238E27FC236}">
                <a16:creationId xmlns:a16="http://schemas.microsoft.com/office/drawing/2014/main" id="{D9C6B1AE-FFFE-42F7-9554-0B6B0F618676}"/>
              </a:ext>
            </a:extLst>
          </p:cNvPr>
          <p:cNvGraphicFramePr>
            <a:graphicFrameLocks noGrp="1"/>
          </p:cNvGraphicFramePr>
          <p:nvPr>
            <p:extLst>
              <p:ext uri="{D42A27DB-BD31-4B8C-83A1-F6EECF244321}">
                <p14:modId xmlns:p14="http://schemas.microsoft.com/office/powerpoint/2010/main" val="2184697387"/>
              </p:ext>
            </p:extLst>
          </p:nvPr>
        </p:nvGraphicFramePr>
        <p:xfrm>
          <a:off x="466928" y="1088299"/>
          <a:ext cx="11226800" cy="5543231"/>
        </p:xfrm>
        <a:graphic>
          <a:graphicData uri="http://schemas.openxmlformats.org/drawingml/2006/table">
            <a:tbl>
              <a:tblPr/>
              <a:tblGrid>
                <a:gridCol w="3326123">
                  <a:extLst>
                    <a:ext uri="{9D8B030D-6E8A-4147-A177-3AD203B41FA5}">
                      <a16:colId xmlns:a16="http://schemas.microsoft.com/office/drawing/2014/main" val="1264796878"/>
                    </a:ext>
                  </a:extLst>
                </a:gridCol>
                <a:gridCol w="799737">
                  <a:extLst>
                    <a:ext uri="{9D8B030D-6E8A-4147-A177-3AD203B41FA5}">
                      <a16:colId xmlns:a16="http://schemas.microsoft.com/office/drawing/2014/main" val="4291230881"/>
                    </a:ext>
                  </a:extLst>
                </a:gridCol>
                <a:gridCol w="1603139">
                  <a:extLst>
                    <a:ext uri="{9D8B030D-6E8A-4147-A177-3AD203B41FA5}">
                      <a16:colId xmlns:a16="http://schemas.microsoft.com/office/drawing/2014/main" val="4031417347"/>
                    </a:ext>
                  </a:extLst>
                </a:gridCol>
                <a:gridCol w="567417">
                  <a:extLst>
                    <a:ext uri="{9D8B030D-6E8A-4147-A177-3AD203B41FA5}">
                      <a16:colId xmlns:a16="http://schemas.microsoft.com/office/drawing/2014/main" val="941627591"/>
                    </a:ext>
                  </a:extLst>
                </a:gridCol>
                <a:gridCol w="1711344">
                  <a:extLst>
                    <a:ext uri="{9D8B030D-6E8A-4147-A177-3AD203B41FA5}">
                      <a16:colId xmlns:a16="http://schemas.microsoft.com/office/drawing/2014/main" val="276615021"/>
                    </a:ext>
                  </a:extLst>
                </a:gridCol>
                <a:gridCol w="993821">
                  <a:extLst>
                    <a:ext uri="{9D8B030D-6E8A-4147-A177-3AD203B41FA5}">
                      <a16:colId xmlns:a16="http://schemas.microsoft.com/office/drawing/2014/main" val="3829373155"/>
                    </a:ext>
                  </a:extLst>
                </a:gridCol>
                <a:gridCol w="581758">
                  <a:extLst>
                    <a:ext uri="{9D8B030D-6E8A-4147-A177-3AD203B41FA5}">
                      <a16:colId xmlns:a16="http://schemas.microsoft.com/office/drawing/2014/main" val="4132433326"/>
                    </a:ext>
                  </a:extLst>
                </a:gridCol>
                <a:gridCol w="1643461">
                  <a:extLst>
                    <a:ext uri="{9D8B030D-6E8A-4147-A177-3AD203B41FA5}">
                      <a16:colId xmlns:a16="http://schemas.microsoft.com/office/drawing/2014/main" val="3332316968"/>
                    </a:ext>
                  </a:extLst>
                </a:gridCol>
              </a:tblGrid>
              <a:tr h="346494">
                <a:tc gridSpan="8">
                  <a:txBody>
                    <a:bodyPr/>
                    <a:lstStyle/>
                    <a:p>
                      <a:pPr algn="l">
                        <a:lnSpc>
                          <a:spcPct val="107000"/>
                        </a:lnSpc>
                        <a:spcAft>
                          <a:spcPts val="800"/>
                        </a:spcAft>
                      </a:pPr>
                      <a:r>
                        <a:rPr lang="en-US" sz="2800" b="1" dirty="0">
                          <a:effectLst/>
                          <a:latin typeface="Helvetica Neue"/>
                          <a:ea typeface="Calibri" panose="020F0502020204030204" pitchFamily="34" charset="0"/>
                          <a:cs typeface="Times New Roman" panose="02020603050405020304" pitchFamily="18" charset="0"/>
                        </a:rPr>
                        <a:t>Observation:</a:t>
                      </a:r>
                      <a:endParaRPr lang="en-IN" sz="2800" b="1" dirty="0">
                        <a:effectLst/>
                        <a:latin typeface="Helvetica Neue"/>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6108074"/>
                  </a:ext>
                </a:extLst>
              </a:tr>
              <a:tr h="1383962">
                <a:tc gridSpan="8">
                  <a:txBody>
                    <a:bodyPr/>
                    <a:lstStyle/>
                    <a:p>
                      <a:pPr algn="l">
                        <a:lnSpc>
                          <a:spcPct val="107000"/>
                        </a:lnSpc>
                        <a:spcAft>
                          <a:spcPts val="800"/>
                        </a:spcAft>
                      </a:pPr>
                      <a:r>
                        <a:rPr lang="en-US" sz="1800" b="0" dirty="0">
                          <a:effectLst/>
                          <a:latin typeface="+mn-lt"/>
                          <a:ea typeface="Calibri" panose="020F0502020204030204" pitchFamily="34" charset="0"/>
                          <a:cs typeface="Times New Roman" panose="02020603050405020304" pitchFamily="18" charset="0"/>
                        </a:rPr>
                        <a:t>We have observed that CORS is vulnerable. The CORS policy allow the application to specify exception to the protection implemented by the browser, and enable the developer to specify allow listed for which external JavaScript is permitted to execute and interact with page.</a:t>
                      </a:r>
                      <a:endParaRPr lang="en-IN" sz="1800" b="0" dirty="0">
                        <a:effectLst/>
                        <a:latin typeface="+mn-lt"/>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6916861"/>
                  </a:ext>
                </a:extLst>
              </a:tr>
              <a:tr h="483106">
                <a:tc>
                  <a:txBody>
                    <a:bodyPr/>
                    <a:lstStyle/>
                    <a:p>
                      <a:pPr algn="l">
                        <a:lnSpc>
                          <a:spcPct val="107000"/>
                        </a:lnSpc>
                        <a:spcAft>
                          <a:spcPts val="800"/>
                        </a:spcAft>
                      </a:pPr>
                      <a:r>
                        <a:rPr lang="en-IN" sz="3200" dirty="0">
                          <a:effectLst/>
                          <a:latin typeface="Calibri" panose="020F0502020204030204" pitchFamily="34" charset="0"/>
                          <a:ea typeface="Calibri" panose="020F0502020204030204" pitchFamily="34" charset="0"/>
                          <a:cs typeface="Times New Roman" panose="02020603050405020304" pitchFamily="18" charset="0"/>
                        </a:rPr>
                        <a:t> </a:t>
                      </a:r>
                      <a:r>
                        <a:rPr lang="en-IN" sz="3200" b="1" dirty="0">
                          <a:effectLst/>
                          <a:latin typeface="Helvetica Neue"/>
                          <a:ea typeface="Calibri" panose="020F0502020204030204" pitchFamily="34" charset="0"/>
                          <a:cs typeface="Times New Roman" panose="02020603050405020304" pitchFamily="18" charset="0"/>
                        </a:rPr>
                        <a:t>RISK:</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endParaRPr lang="en-IN" sz="1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rgbClr val="FF0000"/>
                    </a:solidFill>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High</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gridSpan="2">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Medium</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pPr algn="l">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800"/>
                        </a:spcAft>
                      </a:pPr>
                      <a:r>
                        <a:rPr lang="en-IN" sz="2400" b="1" dirty="0">
                          <a:effectLst/>
                          <a:latin typeface="Calibri" panose="020F0502020204030204" pitchFamily="34" charset="0"/>
                          <a:ea typeface="Calibri" panose="020F0502020204030204" pitchFamily="34" charset="0"/>
                          <a:cs typeface="Times New Roman" panose="02020603050405020304" pitchFamily="18" charset="0"/>
                        </a:rPr>
                        <a:t> Low</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7576206"/>
                  </a:ext>
                </a:extLst>
              </a:tr>
              <a:tr h="1025124">
                <a:tc gridSpan="8">
                  <a:txBody>
                    <a:bodyPr/>
                    <a:lstStyle/>
                    <a:p>
                      <a:pPr algn="l">
                        <a:lnSpc>
                          <a:spcPct val="107000"/>
                        </a:lnSpc>
                        <a:spcAft>
                          <a:spcPts val="800"/>
                        </a:spcAft>
                      </a:pPr>
                      <a:r>
                        <a:rPr lang="en-US" sz="1800" b="0" i="0" kern="1200" dirty="0">
                          <a:solidFill>
                            <a:schemeClr val="tx1"/>
                          </a:solidFill>
                          <a:effectLst/>
                          <a:latin typeface="+mn-lt"/>
                          <a:ea typeface="+mn-ea"/>
                          <a:cs typeface="+mn-cs"/>
                        </a:rPr>
                        <a:t>This allows remote attackers to discover host information, nodes, API metadata, and references to usernames  api/v1/apikey.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7938825"/>
                  </a:ext>
                </a:extLst>
              </a:tr>
              <a:tr h="438116">
                <a:tc gridSpan="8">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000" b="1" dirty="0">
                          <a:effectLst/>
                          <a:latin typeface="Helvetica Neue"/>
                          <a:ea typeface="Calibri" panose="020F0502020204030204" pitchFamily="34" charset="0"/>
                          <a:cs typeface="Times New Roman" panose="02020603050405020304" pitchFamily="18" charset="0"/>
                        </a:rPr>
                        <a:t>RECOMMENDATION:</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0196235"/>
                  </a:ext>
                </a:extLst>
              </a:tr>
              <a:tr h="1073179">
                <a:tc gridSpan="8">
                  <a:txBody>
                    <a:bodyPr/>
                    <a:lstStyle/>
                    <a:p>
                      <a:pPr marL="228600" marR="0" lvl="0" indent="-228600" algn="l" defTabSz="914400" rtl="0" eaLnBrk="1" fontAlgn="auto" latinLnBrk="0" hangingPunct="1">
                        <a:lnSpc>
                          <a:spcPct val="107000"/>
                        </a:lnSpc>
                        <a:spcBef>
                          <a:spcPts val="0"/>
                        </a:spcBef>
                        <a:spcAft>
                          <a:spcPts val="800"/>
                        </a:spcAft>
                        <a:buClrTx/>
                        <a:buSzTx/>
                        <a:buFont typeface="+mj-lt"/>
                        <a:buAutoNum type="arabicPeriod"/>
                        <a:tabLst/>
                        <a:defRPr/>
                      </a:pPr>
                      <a:r>
                        <a:rPr lang="en-US" sz="1800" b="0" i="0" kern="1200" dirty="0">
                          <a:solidFill>
                            <a:schemeClr val="tx1"/>
                          </a:solidFill>
                          <a:effectLst/>
                          <a:latin typeface="+mn-lt"/>
                          <a:ea typeface="+mn-ea"/>
                          <a:cs typeface="+mn-cs"/>
                        </a:rPr>
                        <a:t>Proper configuration of cross-domain requests</a:t>
                      </a:r>
                    </a:p>
                    <a:p>
                      <a:pPr marL="228600" marR="0" lvl="0" indent="-228600" algn="l" defTabSz="914400" rtl="0" eaLnBrk="1" fontAlgn="auto" latinLnBrk="0" hangingPunct="1">
                        <a:lnSpc>
                          <a:spcPct val="107000"/>
                        </a:lnSpc>
                        <a:spcBef>
                          <a:spcPts val="0"/>
                        </a:spcBef>
                        <a:spcAft>
                          <a:spcPts val="800"/>
                        </a:spcAft>
                        <a:buClrTx/>
                        <a:buSzTx/>
                        <a:buFont typeface="+mj-lt"/>
                        <a:buAutoNum type="arabicPeriod"/>
                        <a:tabLst/>
                        <a:defRPr/>
                      </a:pPr>
                      <a:r>
                        <a:rPr lang="en-IN" sz="1800" b="0" i="0" kern="1200" dirty="0">
                          <a:solidFill>
                            <a:schemeClr val="tx1"/>
                          </a:solidFill>
                          <a:effectLst/>
                          <a:latin typeface="+mn-lt"/>
                          <a:ea typeface="+mn-ea"/>
                          <a:cs typeface="+mn-cs"/>
                        </a:rPr>
                        <a:t>Only allow trusted sites</a:t>
                      </a:r>
                    </a:p>
                    <a:p>
                      <a:pPr marL="228600" marR="0" lvl="0" indent="-228600" algn="l" defTabSz="914400" rtl="0" eaLnBrk="1" fontAlgn="auto" latinLnBrk="0" hangingPunct="1">
                        <a:lnSpc>
                          <a:spcPct val="107000"/>
                        </a:lnSpc>
                        <a:spcBef>
                          <a:spcPts val="0"/>
                        </a:spcBef>
                        <a:spcAft>
                          <a:spcPts val="800"/>
                        </a:spcAft>
                        <a:buClrTx/>
                        <a:buSzTx/>
                        <a:buFont typeface="+mj-lt"/>
                        <a:buAutoNum type="arabicPeriod"/>
                        <a:tabLst/>
                        <a:defRPr/>
                      </a:pPr>
                      <a:r>
                        <a:rPr lang="en-US" sz="1800" b="0" i="0" kern="1200" dirty="0">
                          <a:solidFill>
                            <a:schemeClr val="tx1"/>
                          </a:solidFill>
                          <a:effectLst/>
                          <a:latin typeface="+mn-lt"/>
                          <a:ea typeface="+mn-ea"/>
                          <a:cs typeface="+mn-cs"/>
                        </a:rPr>
                        <a:t>Avoid wildcards in internal networks</a:t>
                      </a:r>
                    </a:p>
                    <a:p>
                      <a:pPr marL="228600" marR="0" lvl="0" indent="-228600" algn="l" defTabSz="914400" rtl="0" eaLnBrk="1" fontAlgn="auto" latinLnBrk="0" hangingPunct="1">
                        <a:lnSpc>
                          <a:spcPct val="107000"/>
                        </a:lnSpc>
                        <a:spcBef>
                          <a:spcPts val="0"/>
                        </a:spcBef>
                        <a:spcAft>
                          <a:spcPts val="800"/>
                        </a:spcAft>
                        <a:buClrTx/>
                        <a:buSzTx/>
                        <a:buFont typeface="+mj-lt"/>
                        <a:buAutoNum type="arabicPeriod"/>
                        <a:tabLst/>
                        <a:defRPr/>
                      </a:pPr>
                      <a:r>
                        <a:rPr lang="en-IN" sz="1800" b="0" i="0" kern="1200" dirty="0">
                          <a:solidFill>
                            <a:schemeClr val="tx1"/>
                          </a:solidFill>
                          <a:effectLst/>
                          <a:latin typeface="+mn-lt"/>
                          <a:ea typeface="+mn-ea"/>
                          <a:cs typeface="+mn-cs"/>
                        </a:rPr>
                        <a:t>Avoid whitelisting null</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6070903"/>
                  </a:ext>
                </a:extLst>
              </a:tr>
              <a:tr h="311286">
                <a:tc gridSpan="5">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pPr algn="l">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gridSpan="2">
                  <a:txBody>
                    <a:bodyPr/>
                    <a:lstStyle/>
                    <a:p>
                      <a:r>
                        <a:rPr lang="en-IN" sz="1400" b="1" dirty="0">
                          <a:effectLst/>
                          <a:latin typeface="+mn-lt"/>
                          <a:ea typeface="Calibri" panose="020F0502020204030204" pitchFamily="34" charset="0"/>
                          <a:cs typeface="Times New Roman" panose="02020603050405020304" pitchFamily="18" charset="0"/>
                        </a:rPr>
                        <a:t> AFFECTED DEVICE:</a:t>
                      </a:r>
                      <a:endParaRPr lang="en-IN" sz="1400" b="1" dirty="0">
                        <a:latin typeface="+mn-lt"/>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334333587"/>
                  </a:ext>
                </a:extLst>
              </a:tr>
            </a:tbl>
          </a:graphicData>
        </a:graphic>
      </p:graphicFrame>
      <p:sp>
        <p:nvSpPr>
          <p:cNvPr id="2" name="Rectangle 1">
            <a:extLst>
              <a:ext uri="{FF2B5EF4-FFF2-40B4-BE49-F238E27FC236}">
                <a16:creationId xmlns:a16="http://schemas.microsoft.com/office/drawing/2014/main" id="{1BFC2654-ACD6-4A6F-B25E-7C2079883571}"/>
              </a:ext>
            </a:extLst>
          </p:cNvPr>
          <p:cNvSpPr/>
          <p:nvPr/>
        </p:nvSpPr>
        <p:spPr>
          <a:xfrm>
            <a:off x="466928" y="126460"/>
            <a:ext cx="10879064" cy="619650"/>
          </a:xfrm>
          <a:prstGeom prst="rect">
            <a:avLst/>
          </a:prstGeom>
          <a:noFill/>
          <a:ln>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IN" sz="3600" b="1" dirty="0">
                <a:solidFill>
                  <a:schemeClr val="tx1">
                    <a:lumMod val="95000"/>
                    <a:lumOff val="5000"/>
                  </a:schemeClr>
                </a:solidFill>
                <a:latin typeface="Arial Black" panose="020B0A04020102020204" pitchFamily="34" charset="0"/>
              </a:rPr>
              <a:t>C</a:t>
            </a:r>
            <a:r>
              <a:rPr lang="en-IN" sz="3600" b="1" i="0" dirty="0">
                <a:solidFill>
                  <a:schemeClr val="tx1">
                    <a:lumMod val="95000"/>
                    <a:lumOff val="5000"/>
                  </a:schemeClr>
                </a:solidFill>
                <a:effectLst/>
                <a:latin typeface="Arial Black" panose="020B0A04020102020204" pitchFamily="34" charset="0"/>
              </a:rPr>
              <a:t>ross-Origin </a:t>
            </a:r>
            <a:r>
              <a:rPr lang="en-IN" sz="3600" b="1" dirty="0">
                <a:solidFill>
                  <a:schemeClr val="tx1">
                    <a:lumMod val="95000"/>
                    <a:lumOff val="5000"/>
                  </a:schemeClr>
                </a:solidFill>
                <a:latin typeface="Arial Black" panose="020B0A04020102020204" pitchFamily="34" charset="0"/>
              </a:rPr>
              <a:t>R</a:t>
            </a:r>
            <a:r>
              <a:rPr lang="en-IN" sz="3600" b="1" i="0" dirty="0">
                <a:solidFill>
                  <a:schemeClr val="tx1">
                    <a:lumMod val="95000"/>
                    <a:lumOff val="5000"/>
                  </a:schemeClr>
                </a:solidFill>
                <a:effectLst/>
                <a:latin typeface="Arial Black" panose="020B0A04020102020204" pitchFamily="34" charset="0"/>
              </a:rPr>
              <a:t>esource </a:t>
            </a:r>
            <a:r>
              <a:rPr lang="en-IN" sz="3600" b="1" dirty="0">
                <a:solidFill>
                  <a:schemeClr val="tx1">
                    <a:lumMod val="95000"/>
                    <a:lumOff val="5000"/>
                  </a:schemeClr>
                </a:solidFill>
                <a:latin typeface="Arial Black" panose="020B0A04020102020204" pitchFamily="34" charset="0"/>
              </a:rPr>
              <a:t>S</a:t>
            </a:r>
            <a:r>
              <a:rPr lang="en-IN" sz="3600" b="1" i="0" dirty="0">
                <a:solidFill>
                  <a:schemeClr val="tx1">
                    <a:lumMod val="95000"/>
                    <a:lumOff val="5000"/>
                  </a:schemeClr>
                </a:solidFill>
                <a:effectLst/>
                <a:latin typeface="Arial Black" panose="020B0A04020102020204" pitchFamily="34" charset="0"/>
              </a:rPr>
              <a:t>haring(CORS)</a:t>
            </a:r>
          </a:p>
        </p:txBody>
      </p:sp>
    </p:spTree>
    <p:extLst>
      <p:ext uri="{BB962C8B-B14F-4D97-AF65-F5344CB8AC3E}">
        <p14:creationId xmlns:p14="http://schemas.microsoft.com/office/powerpoint/2010/main" val="3595057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36FCCDD-485A-4CF8-9C52-AA37676D174C}"/>
              </a:ext>
            </a:extLst>
          </p:cNvPr>
          <p:cNvGrpSpPr/>
          <p:nvPr/>
        </p:nvGrpSpPr>
        <p:grpSpPr>
          <a:xfrm>
            <a:off x="-1" y="5009520"/>
            <a:ext cx="12192000" cy="1909138"/>
            <a:chOff x="0" y="4948862"/>
            <a:chExt cx="12192000" cy="1909138"/>
          </a:xfrm>
        </p:grpSpPr>
        <p:sp>
          <p:nvSpPr>
            <p:cNvPr id="3" name="Freeform: Shape 2">
              <a:extLst>
                <a:ext uri="{FF2B5EF4-FFF2-40B4-BE49-F238E27FC236}">
                  <a16:creationId xmlns:a16="http://schemas.microsoft.com/office/drawing/2014/main" id="{ECF67C1F-EDF4-4EC5-BA28-94AB3CCA7F2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81AE6C0B-975F-4FF3-9456-2B9E29466B8E}"/>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 name="Rectangle 4">
            <a:extLst>
              <a:ext uri="{FF2B5EF4-FFF2-40B4-BE49-F238E27FC236}">
                <a16:creationId xmlns:a16="http://schemas.microsoft.com/office/drawing/2014/main" id="{A0CD1665-1BE6-4CFA-A4C9-A836B8585D42}"/>
              </a:ext>
            </a:extLst>
          </p:cNvPr>
          <p:cNvSpPr/>
          <p:nvPr/>
        </p:nvSpPr>
        <p:spPr>
          <a:xfrm>
            <a:off x="466928" y="836579"/>
            <a:ext cx="11430000" cy="972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6" name="Rectangle 5">
            <a:extLst>
              <a:ext uri="{FF2B5EF4-FFF2-40B4-BE49-F238E27FC236}">
                <a16:creationId xmlns:a16="http://schemas.microsoft.com/office/drawing/2014/main" id="{42F7ED95-CDBD-4E98-8C56-F180FE1C35E7}"/>
              </a:ext>
            </a:extLst>
          </p:cNvPr>
          <p:cNvSpPr/>
          <p:nvPr/>
        </p:nvSpPr>
        <p:spPr>
          <a:xfrm>
            <a:off x="466928" y="204281"/>
            <a:ext cx="11430000" cy="55447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IN" sz="3600" b="1" dirty="0">
                <a:solidFill>
                  <a:schemeClr val="tx1">
                    <a:lumMod val="95000"/>
                    <a:lumOff val="5000"/>
                  </a:schemeClr>
                </a:solidFill>
                <a:latin typeface="Arial Black" panose="020B0A04020102020204" pitchFamily="34" charset="0"/>
              </a:rPr>
              <a:t>C</a:t>
            </a:r>
            <a:r>
              <a:rPr lang="en-IN" sz="3600" b="1" i="0" dirty="0">
                <a:solidFill>
                  <a:schemeClr val="tx1">
                    <a:lumMod val="95000"/>
                    <a:lumOff val="5000"/>
                  </a:schemeClr>
                </a:solidFill>
                <a:effectLst/>
                <a:latin typeface="Arial Black" panose="020B0A04020102020204" pitchFamily="34" charset="0"/>
              </a:rPr>
              <a:t>ross-Origin </a:t>
            </a:r>
            <a:r>
              <a:rPr lang="en-IN" sz="3600" b="1" dirty="0">
                <a:solidFill>
                  <a:schemeClr val="tx1">
                    <a:lumMod val="95000"/>
                    <a:lumOff val="5000"/>
                  </a:schemeClr>
                </a:solidFill>
                <a:latin typeface="Arial Black" panose="020B0A04020102020204" pitchFamily="34" charset="0"/>
              </a:rPr>
              <a:t>R</a:t>
            </a:r>
            <a:r>
              <a:rPr lang="en-IN" sz="3600" b="1" i="0" dirty="0">
                <a:solidFill>
                  <a:schemeClr val="tx1">
                    <a:lumMod val="95000"/>
                    <a:lumOff val="5000"/>
                  </a:schemeClr>
                </a:solidFill>
                <a:effectLst/>
                <a:latin typeface="Arial Black" panose="020B0A04020102020204" pitchFamily="34" charset="0"/>
              </a:rPr>
              <a:t>esource </a:t>
            </a:r>
            <a:r>
              <a:rPr lang="en-IN" sz="3600" b="1" dirty="0">
                <a:solidFill>
                  <a:schemeClr val="tx1">
                    <a:lumMod val="95000"/>
                    <a:lumOff val="5000"/>
                  </a:schemeClr>
                </a:solidFill>
                <a:latin typeface="Arial Black" panose="020B0A04020102020204" pitchFamily="34" charset="0"/>
              </a:rPr>
              <a:t>S</a:t>
            </a:r>
            <a:r>
              <a:rPr lang="en-IN" sz="3600" b="1" i="0" dirty="0">
                <a:solidFill>
                  <a:schemeClr val="tx1">
                    <a:lumMod val="95000"/>
                    <a:lumOff val="5000"/>
                  </a:schemeClr>
                </a:solidFill>
                <a:effectLst/>
                <a:latin typeface="Arial Black" panose="020B0A04020102020204" pitchFamily="34" charset="0"/>
              </a:rPr>
              <a:t>haring(CORS)</a:t>
            </a:r>
          </a:p>
        </p:txBody>
      </p:sp>
      <p:sp>
        <p:nvSpPr>
          <p:cNvPr id="7" name="Rectangle 6">
            <a:extLst>
              <a:ext uri="{FF2B5EF4-FFF2-40B4-BE49-F238E27FC236}">
                <a16:creationId xmlns:a16="http://schemas.microsoft.com/office/drawing/2014/main" id="{EDB26DB3-8799-4124-93EE-135D75C62A86}"/>
              </a:ext>
            </a:extLst>
          </p:cNvPr>
          <p:cNvSpPr/>
          <p:nvPr/>
        </p:nvSpPr>
        <p:spPr>
          <a:xfrm>
            <a:off x="466928" y="1138136"/>
            <a:ext cx="11128442" cy="311285"/>
          </a:xfrm>
          <a:prstGeom prst="rect">
            <a:avLst/>
          </a:prstGeom>
          <a:noFill/>
          <a:ln>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r>
              <a:rPr lang="en-US" dirty="0"/>
              <a:t>We can exploit the CORS vulnerability in following way:</a:t>
            </a:r>
            <a:endParaRPr lang="en-IN" dirty="0"/>
          </a:p>
        </p:txBody>
      </p:sp>
      <p:sp>
        <p:nvSpPr>
          <p:cNvPr id="8" name="Rectangle 7">
            <a:extLst>
              <a:ext uri="{FF2B5EF4-FFF2-40B4-BE49-F238E27FC236}">
                <a16:creationId xmlns:a16="http://schemas.microsoft.com/office/drawing/2014/main" id="{AF7202CB-80C8-4F13-A03F-10F32F194E38}"/>
              </a:ext>
            </a:extLst>
          </p:cNvPr>
          <p:cNvSpPr/>
          <p:nvPr/>
        </p:nvSpPr>
        <p:spPr>
          <a:xfrm>
            <a:off x="583660" y="1449421"/>
            <a:ext cx="11430000" cy="5321030"/>
          </a:xfrm>
          <a:prstGeom prst="rect">
            <a:avLst/>
          </a:prstGeom>
          <a:noFill/>
          <a:ln>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9" name="Rectangle 8">
            <a:extLst>
              <a:ext uri="{FF2B5EF4-FFF2-40B4-BE49-F238E27FC236}">
                <a16:creationId xmlns:a16="http://schemas.microsoft.com/office/drawing/2014/main" id="{F8F460B5-5724-47CD-B93E-7239D2CBD40D}"/>
              </a:ext>
            </a:extLst>
          </p:cNvPr>
          <p:cNvSpPr/>
          <p:nvPr/>
        </p:nvSpPr>
        <p:spPr>
          <a:xfrm>
            <a:off x="466928" y="1385118"/>
            <a:ext cx="4828161" cy="478802"/>
          </a:xfrm>
          <a:prstGeom prst="rect">
            <a:avLst/>
          </a:prstGeom>
          <a:noFill/>
          <a:ln>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r>
              <a:rPr lang="en-US" dirty="0"/>
              <a:t>For example ,consider the following request:</a:t>
            </a:r>
            <a:endParaRPr lang="en-IN" dirty="0"/>
          </a:p>
        </p:txBody>
      </p:sp>
      <p:sp>
        <p:nvSpPr>
          <p:cNvPr id="11" name="TextBox 10">
            <a:extLst>
              <a:ext uri="{FF2B5EF4-FFF2-40B4-BE49-F238E27FC236}">
                <a16:creationId xmlns:a16="http://schemas.microsoft.com/office/drawing/2014/main" id="{46DC34C2-64ED-463A-A1A0-D5D4C7E9462D}"/>
              </a:ext>
            </a:extLst>
          </p:cNvPr>
          <p:cNvSpPr txBox="1"/>
          <p:nvPr/>
        </p:nvSpPr>
        <p:spPr>
          <a:xfrm>
            <a:off x="466928" y="1926762"/>
            <a:ext cx="6094378" cy="1015663"/>
          </a:xfrm>
          <a:prstGeom prst="rect">
            <a:avLst/>
          </a:prstGeom>
          <a:noFill/>
        </p:spPr>
        <p:txBody>
          <a:bodyPr wrap="square">
            <a:spAutoFit/>
          </a:bodyPr>
          <a:lstStyle/>
          <a:p>
            <a:r>
              <a:rPr lang="en-US" sz="2000" b="1" dirty="0">
                <a:solidFill>
                  <a:srgbClr val="444444"/>
                </a:solidFill>
                <a:effectLst/>
                <a:latin typeface="Helvetica Neue"/>
              </a:rPr>
              <a:t>GET /api/</a:t>
            </a:r>
            <a:r>
              <a:rPr lang="en-US" sz="2000" b="1" dirty="0" err="1">
                <a:solidFill>
                  <a:srgbClr val="444444"/>
                </a:solidFill>
                <a:effectLst/>
                <a:latin typeface="Helvetica Neue"/>
              </a:rPr>
              <a:t>userinfo.php</a:t>
            </a:r>
            <a:br>
              <a:rPr lang="en-US" sz="2000" b="1" dirty="0">
                <a:solidFill>
                  <a:srgbClr val="444444"/>
                </a:solidFill>
                <a:effectLst/>
                <a:latin typeface="Helvetica Neue"/>
              </a:rPr>
            </a:br>
            <a:r>
              <a:rPr lang="en-US" sz="2000" b="1" dirty="0">
                <a:solidFill>
                  <a:srgbClr val="444444"/>
                </a:solidFill>
                <a:effectLst/>
                <a:latin typeface="Helvetica Neue"/>
              </a:rPr>
              <a:t>Host: www.victim.com</a:t>
            </a:r>
            <a:br>
              <a:rPr lang="en-US" sz="2000" b="1" dirty="0">
                <a:latin typeface="Helvetica Neue"/>
              </a:rPr>
            </a:br>
            <a:r>
              <a:rPr lang="en-US" sz="2000" b="1" dirty="0">
                <a:solidFill>
                  <a:srgbClr val="444444"/>
                </a:solidFill>
                <a:effectLst/>
                <a:latin typeface="Helvetica Neue"/>
              </a:rPr>
              <a:t>Origin: www.victim.com</a:t>
            </a:r>
            <a:endParaRPr lang="en-IN" sz="2000" b="1" dirty="0">
              <a:latin typeface="Helvetica Neue"/>
            </a:endParaRPr>
          </a:p>
        </p:txBody>
      </p:sp>
      <p:sp>
        <p:nvSpPr>
          <p:cNvPr id="13" name="TextBox 12">
            <a:extLst>
              <a:ext uri="{FF2B5EF4-FFF2-40B4-BE49-F238E27FC236}">
                <a16:creationId xmlns:a16="http://schemas.microsoft.com/office/drawing/2014/main" id="{10BF27B7-7D9E-4351-86B4-19ECC2C66A1C}"/>
              </a:ext>
            </a:extLst>
          </p:cNvPr>
          <p:cNvSpPr txBox="1"/>
          <p:nvPr/>
        </p:nvSpPr>
        <p:spPr>
          <a:xfrm>
            <a:off x="466928" y="3025189"/>
            <a:ext cx="11430000" cy="369332"/>
          </a:xfrm>
          <a:prstGeom prst="rect">
            <a:avLst/>
          </a:prstGeom>
          <a:noFill/>
        </p:spPr>
        <p:txBody>
          <a:bodyPr wrap="square">
            <a:spAutoFit/>
          </a:bodyPr>
          <a:lstStyle/>
          <a:p>
            <a:r>
              <a:rPr lang="en-US" b="0" i="0" dirty="0">
                <a:solidFill>
                  <a:srgbClr val="444444"/>
                </a:solidFill>
                <a:effectLst/>
                <a:latin typeface="Raleway"/>
              </a:rPr>
              <a:t>When you send the above request, you get a response with the Access-Control-Allow-Origin header setting.</a:t>
            </a:r>
            <a:endParaRPr lang="en-IN" dirty="0"/>
          </a:p>
        </p:txBody>
      </p:sp>
      <p:sp>
        <p:nvSpPr>
          <p:cNvPr id="15" name="TextBox 14">
            <a:extLst>
              <a:ext uri="{FF2B5EF4-FFF2-40B4-BE49-F238E27FC236}">
                <a16:creationId xmlns:a16="http://schemas.microsoft.com/office/drawing/2014/main" id="{DA8A04CF-D9AC-475C-AD9C-85E57D355A9B}"/>
              </a:ext>
            </a:extLst>
          </p:cNvPr>
          <p:cNvSpPr txBox="1"/>
          <p:nvPr/>
        </p:nvSpPr>
        <p:spPr>
          <a:xfrm>
            <a:off x="466928" y="3547846"/>
            <a:ext cx="6094378" cy="1015663"/>
          </a:xfrm>
          <a:prstGeom prst="rect">
            <a:avLst/>
          </a:prstGeom>
          <a:noFill/>
        </p:spPr>
        <p:txBody>
          <a:bodyPr wrap="square">
            <a:spAutoFit/>
          </a:bodyPr>
          <a:lstStyle/>
          <a:p>
            <a:r>
              <a:rPr lang="en-US" sz="2000" b="1" dirty="0">
                <a:solidFill>
                  <a:srgbClr val="444444"/>
                </a:solidFill>
                <a:effectLst/>
                <a:latin typeface="Raleway"/>
              </a:rPr>
              <a:t>HTTP/1.0 200 OK</a:t>
            </a:r>
            <a:br>
              <a:rPr lang="en-US" sz="2000" b="1" dirty="0">
                <a:solidFill>
                  <a:srgbClr val="444444"/>
                </a:solidFill>
                <a:effectLst/>
                <a:latin typeface="Raleway"/>
              </a:rPr>
            </a:br>
            <a:r>
              <a:rPr lang="en-US" sz="2000" b="1" dirty="0">
                <a:solidFill>
                  <a:srgbClr val="444444"/>
                </a:solidFill>
                <a:effectLst/>
                <a:latin typeface="Raleway"/>
              </a:rPr>
              <a:t>Access-Control-Allow-Origin: *</a:t>
            </a:r>
            <a:br>
              <a:rPr lang="en-US" sz="2000" b="1" dirty="0">
                <a:solidFill>
                  <a:srgbClr val="444444"/>
                </a:solidFill>
                <a:effectLst/>
                <a:latin typeface="Raleway"/>
              </a:rPr>
            </a:br>
            <a:r>
              <a:rPr lang="en-US" sz="2000" b="1" dirty="0">
                <a:solidFill>
                  <a:srgbClr val="444444"/>
                </a:solidFill>
                <a:effectLst/>
                <a:latin typeface="Raleway"/>
              </a:rPr>
              <a:t>Access-Control-Allow-Credentials: true</a:t>
            </a:r>
            <a:endParaRPr lang="en-IN" sz="2000" b="1" dirty="0"/>
          </a:p>
        </p:txBody>
      </p:sp>
      <p:sp>
        <p:nvSpPr>
          <p:cNvPr id="17" name="TextBox 16">
            <a:extLst>
              <a:ext uri="{FF2B5EF4-FFF2-40B4-BE49-F238E27FC236}">
                <a16:creationId xmlns:a16="http://schemas.microsoft.com/office/drawing/2014/main" id="{A05147EB-67FA-41BF-A49B-D99981F82EDE}"/>
              </a:ext>
            </a:extLst>
          </p:cNvPr>
          <p:cNvSpPr txBox="1"/>
          <p:nvPr/>
        </p:nvSpPr>
        <p:spPr>
          <a:xfrm>
            <a:off x="466928" y="4796534"/>
            <a:ext cx="11430000" cy="646331"/>
          </a:xfrm>
          <a:prstGeom prst="rect">
            <a:avLst/>
          </a:prstGeom>
          <a:noFill/>
        </p:spPr>
        <p:txBody>
          <a:bodyPr wrap="square">
            <a:spAutoFit/>
          </a:bodyPr>
          <a:lstStyle/>
          <a:p>
            <a:r>
              <a:rPr lang="en-US" b="0" i="0" dirty="0">
                <a:solidFill>
                  <a:srgbClr val="444444"/>
                </a:solidFill>
                <a:effectLst/>
                <a:latin typeface="Raleway"/>
              </a:rPr>
              <a:t>In this example case, the header is configured with a wildcard(*). It means any domain can access the resources.</a:t>
            </a:r>
            <a:endParaRPr lang="en-IN" dirty="0"/>
          </a:p>
        </p:txBody>
      </p:sp>
      <p:pic>
        <p:nvPicPr>
          <p:cNvPr id="19" name="Picture 18">
            <a:extLst>
              <a:ext uri="{FF2B5EF4-FFF2-40B4-BE49-F238E27FC236}">
                <a16:creationId xmlns:a16="http://schemas.microsoft.com/office/drawing/2014/main" id="{AA9E5C2F-B0A6-4AE4-95FE-A3DAB2920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838" y="5525086"/>
            <a:ext cx="5525311" cy="1390493"/>
          </a:xfrm>
          <a:prstGeom prst="rect">
            <a:avLst/>
          </a:prstGeom>
        </p:spPr>
      </p:pic>
      <p:sp>
        <p:nvSpPr>
          <p:cNvPr id="20" name="Rectangle: Rounded Corners 19">
            <a:extLst>
              <a:ext uri="{FF2B5EF4-FFF2-40B4-BE49-F238E27FC236}">
                <a16:creationId xmlns:a16="http://schemas.microsoft.com/office/drawing/2014/main" id="{0DDCBE2E-BFF4-43D2-9C0C-9195DA620444}"/>
              </a:ext>
            </a:extLst>
          </p:cNvPr>
          <p:cNvSpPr/>
          <p:nvPr/>
        </p:nvSpPr>
        <p:spPr>
          <a:xfrm>
            <a:off x="583660" y="6075205"/>
            <a:ext cx="1741251" cy="427319"/>
          </a:xfrm>
          <a:prstGeom prst="roundRect">
            <a:avLst/>
          </a:prstGeom>
          <a:noFill/>
          <a:ln w="28575">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cxnSp>
        <p:nvCxnSpPr>
          <p:cNvPr id="22" name="Straight Arrow Connector 21">
            <a:extLst>
              <a:ext uri="{FF2B5EF4-FFF2-40B4-BE49-F238E27FC236}">
                <a16:creationId xmlns:a16="http://schemas.microsoft.com/office/drawing/2014/main" id="{C4DE9EA5-1E56-4BBB-9C24-DBD9B15C0176}"/>
              </a:ext>
            </a:extLst>
          </p:cNvPr>
          <p:cNvCxnSpPr/>
          <p:nvPr/>
        </p:nvCxnSpPr>
        <p:spPr>
          <a:xfrm flipH="1">
            <a:off x="2402733" y="6088025"/>
            <a:ext cx="4445539" cy="23495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1DD76D5C-F761-490F-BAC2-7AC75074A386}"/>
              </a:ext>
            </a:extLst>
          </p:cNvPr>
          <p:cNvSpPr/>
          <p:nvPr/>
        </p:nvSpPr>
        <p:spPr>
          <a:xfrm>
            <a:off x="6848272" y="5754150"/>
            <a:ext cx="1605064" cy="49100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t>VULNERABLE</a:t>
            </a:r>
            <a:endParaRPr lang="en-IN" b="1" dirty="0"/>
          </a:p>
        </p:txBody>
      </p:sp>
    </p:spTree>
    <p:extLst>
      <p:ext uri="{BB962C8B-B14F-4D97-AF65-F5344CB8AC3E}">
        <p14:creationId xmlns:p14="http://schemas.microsoft.com/office/powerpoint/2010/main" val="1275769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163">
            <a:extLst>
              <a:ext uri="{FF2B5EF4-FFF2-40B4-BE49-F238E27FC236}">
                <a16:creationId xmlns:a16="http://schemas.microsoft.com/office/drawing/2014/main" id="{D8FA849A-F78C-4CB5-AF83-DB2B6DE7A67A}"/>
              </a:ext>
            </a:extLst>
          </p:cNvPr>
          <p:cNvSpPr/>
          <p:nvPr/>
        </p:nvSpPr>
        <p:spPr>
          <a:xfrm>
            <a:off x="8797990" y="3876180"/>
            <a:ext cx="2306584" cy="215444"/>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t>
            </a: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 name="Rectangle 2">
            <a:extLst>
              <a:ext uri="{FF2B5EF4-FFF2-40B4-BE49-F238E27FC236}">
                <a16:creationId xmlns:a16="http://schemas.microsoft.com/office/drawing/2014/main" id="{142CD150-2EAD-4124-A4B6-0D5352932664}"/>
              </a:ext>
            </a:extLst>
          </p:cNvPr>
          <p:cNvSpPr/>
          <p:nvPr/>
        </p:nvSpPr>
        <p:spPr>
          <a:xfrm>
            <a:off x="466928" y="23972"/>
            <a:ext cx="11430000" cy="100035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i="0" dirty="0">
                <a:solidFill>
                  <a:srgbClr val="333333"/>
                </a:solidFill>
                <a:effectLst/>
                <a:latin typeface="Arial Black" panose="020B0A04020102020204" pitchFamily="34" charset="0"/>
              </a:rPr>
              <a:t>SSH Server Host-key Too Small</a:t>
            </a:r>
          </a:p>
        </p:txBody>
      </p:sp>
      <p:sp>
        <p:nvSpPr>
          <p:cNvPr id="5" name="Rectangle 4">
            <a:extLst>
              <a:ext uri="{FF2B5EF4-FFF2-40B4-BE49-F238E27FC236}">
                <a16:creationId xmlns:a16="http://schemas.microsoft.com/office/drawing/2014/main" id="{724F619E-77B6-4A63-BBFE-FD6EEFCC7105}"/>
              </a:ext>
            </a:extLst>
          </p:cNvPr>
          <p:cNvSpPr/>
          <p:nvPr/>
        </p:nvSpPr>
        <p:spPr>
          <a:xfrm>
            <a:off x="466928" y="836579"/>
            <a:ext cx="11430000" cy="972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graphicFrame>
        <p:nvGraphicFramePr>
          <p:cNvPr id="8" name="Table 7">
            <a:extLst>
              <a:ext uri="{FF2B5EF4-FFF2-40B4-BE49-F238E27FC236}">
                <a16:creationId xmlns:a16="http://schemas.microsoft.com/office/drawing/2014/main" id="{D9C6B1AE-FFFE-42F7-9554-0B6B0F618676}"/>
              </a:ext>
            </a:extLst>
          </p:cNvPr>
          <p:cNvGraphicFramePr>
            <a:graphicFrameLocks noGrp="1"/>
          </p:cNvGraphicFramePr>
          <p:nvPr>
            <p:extLst>
              <p:ext uri="{D42A27DB-BD31-4B8C-83A1-F6EECF244321}">
                <p14:modId xmlns:p14="http://schemas.microsoft.com/office/powerpoint/2010/main" val="3344814869"/>
              </p:ext>
            </p:extLst>
          </p:nvPr>
        </p:nvGraphicFramePr>
        <p:xfrm>
          <a:off x="466928" y="1088299"/>
          <a:ext cx="10879064" cy="5435786"/>
        </p:xfrm>
        <a:graphic>
          <a:graphicData uri="http://schemas.openxmlformats.org/drawingml/2006/table">
            <a:tbl>
              <a:tblPr/>
              <a:tblGrid>
                <a:gridCol w="3223101">
                  <a:extLst>
                    <a:ext uri="{9D8B030D-6E8A-4147-A177-3AD203B41FA5}">
                      <a16:colId xmlns:a16="http://schemas.microsoft.com/office/drawing/2014/main" val="1264796878"/>
                    </a:ext>
                  </a:extLst>
                </a:gridCol>
                <a:gridCol w="804150">
                  <a:extLst>
                    <a:ext uri="{9D8B030D-6E8A-4147-A177-3AD203B41FA5}">
                      <a16:colId xmlns:a16="http://schemas.microsoft.com/office/drawing/2014/main" val="4291230881"/>
                    </a:ext>
                  </a:extLst>
                </a:gridCol>
                <a:gridCol w="1524300">
                  <a:extLst>
                    <a:ext uri="{9D8B030D-6E8A-4147-A177-3AD203B41FA5}">
                      <a16:colId xmlns:a16="http://schemas.microsoft.com/office/drawing/2014/main" val="4031417347"/>
                    </a:ext>
                  </a:extLst>
                </a:gridCol>
                <a:gridCol w="549842">
                  <a:extLst>
                    <a:ext uri="{9D8B030D-6E8A-4147-A177-3AD203B41FA5}">
                      <a16:colId xmlns:a16="http://schemas.microsoft.com/office/drawing/2014/main" val="941627591"/>
                    </a:ext>
                  </a:extLst>
                </a:gridCol>
                <a:gridCol w="1658337">
                  <a:extLst>
                    <a:ext uri="{9D8B030D-6E8A-4147-A177-3AD203B41FA5}">
                      <a16:colId xmlns:a16="http://schemas.microsoft.com/office/drawing/2014/main" val="276615021"/>
                    </a:ext>
                  </a:extLst>
                </a:gridCol>
                <a:gridCol w="963038">
                  <a:extLst>
                    <a:ext uri="{9D8B030D-6E8A-4147-A177-3AD203B41FA5}">
                      <a16:colId xmlns:a16="http://schemas.microsoft.com/office/drawing/2014/main" val="3829373155"/>
                    </a:ext>
                  </a:extLst>
                </a:gridCol>
                <a:gridCol w="563739">
                  <a:extLst>
                    <a:ext uri="{9D8B030D-6E8A-4147-A177-3AD203B41FA5}">
                      <a16:colId xmlns:a16="http://schemas.microsoft.com/office/drawing/2014/main" val="4132433326"/>
                    </a:ext>
                  </a:extLst>
                </a:gridCol>
                <a:gridCol w="1592557">
                  <a:extLst>
                    <a:ext uri="{9D8B030D-6E8A-4147-A177-3AD203B41FA5}">
                      <a16:colId xmlns:a16="http://schemas.microsoft.com/office/drawing/2014/main" val="3332316968"/>
                    </a:ext>
                  </a:extLst>
                </a:gridCol>
              </a:tblGrid>
              <a:tr h="346494">
                <a:tc gridSpan="8">
                  <a:txBody>
                    <a:bodyPr/>
                    <a:lstStyle/>
                    <a:p>
                      <a:pPr algn="l">
                        <a:lnSpc>
                          <a:spcPct val="107000"/>
                        </a:lnSpc>
                        <a:spcAft>
                          <a:spcPts val="800"/>
                        </a:spcAft>
                      </a:pPr>
                      <a:r>
                        <a:rPr lang="en-US" sz="2800" b="1" dirty="0">
                          <a:effectLst/>
                          <a:latin typeface="Helvetica Neue"/>
                          <a:ea typeface="Calibri" panose="020F0502020204030204" pitchFamily="34" charset="0"/>
                          <a:cs typeface="Times New Roman" panose="02020603050405020304" pitchFamily="18" charset="0"/>
                        </a:rPr>
                        <a:t>Observation:</a:t>
                      </a:r>
                      <a:endParaRPr lang="en-IN" sz="2800" b="1" dirty="0">
                        <a:effectLst/>
                        <a:latin typeface="Helvetica Neue"/>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6108074"/>
                  </a:ext>
                </a:extLst>
              </a:tr>
              <a:tr h="1383962">
                <a:tc gridSpan="8">
                  <a:txBody>
                    <a:bodyPr/>
                    <a:lstStyle/>
                    <a:p>
                      <a:pPr algn="l">
                        <a:lnSpc>
                          <a:spcPct val="107000"/>
                        </a:lnSpc>
                        <a:spcAft>
                          <a:spcPts val="800"/>
                        </a:spcAft>
                      </a:pPr>
                      <a:r>
                        <a:rPr lang="en-US" sz="1800" b="0" dirty="0">
                          <a:effectLst/>
                          <a:latin typeface="+mn-lt"/>
                          <a:ea typeface="Calibri" panose="020F0502020204030204" pitchFamily="34" charset="0"/>
                          <a:cs typeface="Times New Roman" panose="02020603050405020304" pitchFamily="18" charset="0"/>
                        </a:rPr>
                        <a:t>The SSH protocol (Secure Shell) is a method to secure remote login from one computer to another. The SSH Server is using a small public key where the RSA is 2048 bits and DSA is 1024 bits which can lead to attack on machine.</a:t>
                      </a:r>
                      <a:endParaRPr lang="en-IN" sz="1800" b="0" dirty="0">
                        <a:effectLst/>
                        <a:latin typeface="+mn-lt"/>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6916861"/>
                  </a:ext>
                </a:extLst>
              </a:tr>
              <a:tr h="483106">
                <a:tc>
                  <a:txBody>
                    <a:bodyPr/>
                    <a:lstStyle/>
                    <a:p>
                      <a:pPr algn="l">
                        <a:lnSpc>
                          <a:spcPct val="107000"/>
                        </a:lnSpc>
                        <a:spcAft>
                          <a:spcPts val="800"/>
                        </a:spcAft>
                      </a:pPr>
                      <a:r>
                        <a:rPr lang="en-IN" sz="3200" dirty="0">
                          <a:effectLst/>
                          <a:latin typeface="Calibri" panose="020F0502020204030204" pitchFamily="34" charset="0"/>
                          <a:ea typeface="Calibri" panose="020F0502020204030204" pitchFamily="34" charset="0"/>
                          <a:cs typeface="Times New Roman" panose="02020603050405020304" pitchFamily="18" charset="0"/>
                        </a:rPr>
                        <a:t> </a:t>
                      </a:r>
                      <a:r>
                        <a:rPr lang="en-IN" sz="3200" b="1" dirty="0">
                          <a:effectLst/>
                          <a:latin typeface="Helvetica Neue"/>
                          <a:ea typeface="Calibri" panose="020F0502020204030204" pitchFamily="34" charset="0"/>
                          <a:cs typeface="Times New Roman" panose="02020603050405020304" pitchFamily="18" charset="0"/>
                        </a:rPr>
                        <a:t>RISK:</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endParaRPr lang="en-IN" sz="1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rgbClr val="FF0000"/>
                    </a:solidFill>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High</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gridSpan="2">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Medium</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pPr algn="l">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800"/>
                        </a:spcAft>
                      </a:pPr>
                      <a:r>
                        <a:rPr lang="en-IN" sz="2400" b="1" dirty="0">
                          <a:effectLst/>
                          <a:latin typeface="Calibri" panose="020F0502020204030204" pitchFamily="34" charset="0"/>
                          <a:ea typeface="Calibri" panose="020F0502020204030204" pitchFamily="34" charset="0"/>
                          <a:cs typeface="Times New Roman" panose="02020603050405020304" pitchFamily="18" charset="0"/>
                        </a:rPr>
                        <a:t> Low</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7576206"/>
                  </a:ext>
                </a:extLst>
              </a:tr>
              <a:tr h="1310271">
                <a:tc gridSpan="8">
                  <a:txBody>
                    <a:bodyPr/>
                    <a:lstStyle/>
                    <a:p>
                      <a:pPr algn="l">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a:t>
                      </a:r>
                      <a:r>
                        <a:rPr lang="en-IN" sz="1800" dirty="0">
                          <a:effectLst/>
                          <a:latin typeface="+mn-lt"/>
                          <a:ea typeface="Calibri" panose="020F0502020204030204" pitchFamily="34" charset="0"/>
                          <a:cs typeface="Times New Roman" panose="02020603050405020304" pitchFamily="18" charset="0"/>
                        </a:rPr>
                        <a:t>here is high chances of Man in the Middle Attacker(MITM) where the attacker can exploit the machine to record the communication and to decrypt the session key and even the message.</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7938825"/>
                  </a:ext>
                </a:extLst>
              </a:tr>
              <a:tr h="438116">
                <a:tc gridSpan="8">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000" b="1" dirty="0">
                          <a:effectLst/>
                          <a:latin typeface="Helvetica Neue"/>
                          <a:ea typeface="Calibri" panose="020F0502020204030204" pitchFamily="34" charset="0"/>
                          <a:cs typeface="Times New Roman" panose="02020603050405020304" pitchFamily="18" charset="0"/>
                        </a:rPr>
                        <a:t>RECOMMENDATION:</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0196235"/>
                  </a:ext>
                </a:extLst>
              </a:tr>
              <a:tr h="1073179">
                <a:tc gridSpan="8">
                  <a:txBody>
                    <a:bodyPr/>
                    <a:lstStyle/>
                    <a:p>
                      <a:pPr marL="0" indent="0" algn="l">
                        <a:lnSpc>
                          <a:spcPct val="107000"/>
                        </a:lnSpc>
                        <a:spcAft>
                          <a:spcPts val="800"/>
                        </a:spcAft>
                        <a:buFont typeface="+mj-lt"/>
                        <a:buNone/>
                      </a:pPr>
                      <a:r>
                        <a:rPr lang="en-US" sz="1800" dirty="0">
                          <a:effectLst/>
                          <a:latin typeface="+mn-lt"/>
                          <a:ea typeface="Calibri" panose="020F0502020204030204" pitchFamily="34" charset="0"/>
                          <a:cs typeface="Times New Roman" panose="02020603050405020304" pitchFamily="18" charset="0"/>
                        </a:rPr>
                        <a:t>It is recommended to install the RSA public key of length 4096 bits and remove the DSA public key to forbidden such attack.</a:t>
                      </a:r>
                      <a:endParaRPr lang="en-IN" sz="1800" dirty="0">
                        <a:effectLst/>
                        <a:latin typeface="+mn-lt"/>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6070903"/>
                  </a:ext>
                </a:extLst>
              </a:tr>
              <a:tr h="311286">
                <a:tc gridSpan="5">
                  <a:txBody>
                    <a:bodyPr/>
                    <a:lstStyle/>
                    <a:p>
                      <a:pPr algn="l">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pPr algn="l">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gridSpan="2">
                  <a:txBody>
                    <a:bodyPr/>
                    <a:lstStyle/>
                    <a:p>
                      <a:r>
                        <a:rPr lang="en-IN" sz="1400" b="1" dirty="0">
                          <a:effectLst/>
                          <a:latin typeface="+mn-lt"/>
                          <a:ea typeface="Calibri" panose="020F0502020204030204" pitchFamily="34" charset="0"/>
                          <a:cs typeface="Times New Roman" panose="02020603050405020304" pitchFamily="18" charset="0"/>
                        </a:rPr>
                        <a:t> AFFECTED DEVICE:</a:t>
                      </a:r>
                      <a:endParaRPr lang="en-IN" sz="1400" b="1" dirty="0">
                        <a:latin typeface="+mn-lt"/>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334333587"/>
                  </a:ext>
                </a:extLst>
              </a:tr>
            </a:tbl>
          </a:graphicData>
        </a:graphic>
      </p:graphicFrame>
    </p:spTree>
    <p:extLst>
      <p:ext uri="{BB962C8B-B14F-4D97-AF65-F5344CB8AC3E}">
        <p14:creationId xmlns:p14="http://schemas.microsoft.com/office/powerpoint/2010/main" val="3827960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2288680-EED1-4692-AC35-43F4DB473F81}"/>
              </a:ext>
            </a:extLst>
          </p:cNvPr>
          <p:cNvGrpSpPr/>
          <p:nvPr/>
        </p:nvGrpSpPr>
        <p:grpSpPr>
          <a:xfrm>
            <a:off x="-1" y="4941426"/>
            <a:ext cx="12192000" cy="1909138"/>
            <a:chOff x="0" y="4948862"/>
            <a:chExt cx="12192000" cy="1909138"/>
          </a:xfrm>
        </p:grpSpPr>
        <p:sp>
          <p:nvSpPr>
            <p:cNvPr id="3" name="Freeform: Shape 2">
              <a:extLst>
                <a:ext uri="{FF2B5EF4-FFF2-40B4-BE49-F238E27FC236}">
                  <a16:creationId xmlns:a16="http://schemas.microsoft.com/office/drawing/2014/main" id="{5135E3BE-4F65-4383-B6A6-BE42791085A1}"/>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DA5D5AF4-618A-4483-B1E2-A12D1E593E02}"/>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 name="Rectangle 4">
            <a:extLst>
              <a:ext uri="{FF2B5EF4-FFF2-40B4-BE49-F238E27FC236}">
                <a16:creationId xmlns:a16="http://schemas.microsoft.com/office/drawing/2014/main" id="{48115318-C0E5-4B0F-9450-CF2ADA71C7D3}"/>
              </a:ext>
            </a:extLst>
          </p:cNvPr>
          <p:cNvSpPr/>
          <p:nvPr/>
        </p:nvSpPr>
        <p:spPr>
          <a:xfrm>
            <a:off x="466928" y="836579"/>
            <a:ext cx="11430000" cy="972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7" name="TextBox 6">
            <a:extLst>
              <a:ext uri="{FF2B5EF4-FFF2-40B4-BE49-F238E27FC236}">
                <a16:creationId xmlns:a16="http://schemas.microsoft.com/office/drawing/2014/main" id="{1AE7048B-9A97-44E3-88CC-0669B750A5B4}"/>
              </a:ext>
            </a:extLst>
          </p:cNvPr>
          <p:cNvSpPr txBox="1"/>
          <p:nvPr/>
        </p:nvSpPr>
        <p:spPr>
          <a:xfrm>
            <a:off x="466928" y="1179513"/>
            <a:ext cx="3560323" cy="369332"/>
          </a:xfrm>
          <a:prstGeom prst="rect">
            <a:avLst/>
          </a:prstGeom>
          <a:noFill/>
          <a:ln>
            <a:solidFill>
              <a:schemeClr val="tx1"/>
            </a:solidFill>
          </a:ln>
        </p:spPr>
        <p:txBody>
          <a:bodyPr wrap="square">
            <a:spAutoFit/>
          </a:bodyPr>
          <a:lstStyle/>
          <a:p>
            <a:r>
              <a:rPr lang="en-US" b="1" dirty="0">
                <a:solidFill>
                  <a:schemeClr val="tx1"/>
                </a:solidFill>
                <a:latin typeface="Helvetica Neue"/>
              </a:rPr>
              <a:t>Vulnerability Detection Report:</a:t>
            </a:r>
            <a:endParaRPr lang="en-IN" b="1" dirty="0">
              <a:solidFill>
                <a:schemeClr val="tx1"/>
              </a:solidFill>
              <a:latin typeface="Helvetica Neue"/>
            </a:endParaRPr>
          </a:p>
        </p:txBody>
      </p:sp>
      <p:sp>
        <p:nvSpPr>
          <p:cNvPr id="8" name="Rectangle 7">
            <a:extLst>
              <a:ext uri="{FF2B5EF4-FFF2-40B4-BE49-F238E27FC236}">
                <a16:creationId xmlns:a16="http://schemas.microsoft.com/office/drawing/2014/main" id="{710DFF11-7CAA-4FEA-8B26-D0A091C6186C}"/>
              </a:ext>
            </a:extLst>
          </p:cNvPr>
          <p:cNvSpPr/>
          <p:nvPr/>
        </p:nvSpPr>
        <p:spPr>
          <a:xfrm>
            <a:off x="466928" y="195786"/>
            <a:ext cx="11430000" cy="573932"/>
          </a:xfrm>
          <a:prstGeom prst="rect">
            <a:avLst/>
          </a:prstGeom>
          <a:noFill/>
          <a:ln>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i="0" dirty="0">
                <a:solidFill>
                  <a:srgbClr val="333333"/>
                </a:solidFill>
                <a:effectLst/>
                <a:latin typeface="Arial Black" panose="020B0A04020102020204" pitchFamily="34" charset="0"/>
              </a:rPr>
              <a:t>SSH Server Host-key Too Small</a:t>
            </a:r>
          </a:p>
        </p:txBody>
      </p:sp>
      <p:pic>
        <p:nvPicPr>
          <p:cNvPr id="12" name="Picture 11">
            <a:extLst>
              <a:ext uri="{FF2B5EF4-FFF2-40B4-BE49-F238E27FC236}">
                <a16:creationId xmlns:a16="http://schemas.microsoft.com/office/drawing/2014/main" id="{DAFF005B-2750-47E6-A7F7-01A9F623A8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9616" y="2435198"/>
            <a:ext cx="10392383" cy="1987603"/>
          </a:xfrm>
          <a:prstGeom prst="rect">
            <a:avLst/>
          </a:prstGeom>
        </p:spPr>
      </p:pic>
      <p:sp>
        <p:nvSpPr>
          <p:cNvPr id="13" name="Rectangle 12">
            <a:extLst>
              <a:ext uri="{FF2B5EF4-FFF2-40B4-BE49-F238E27FC236}">
                <a16:creationId xmlns:a16="http://schemas.microsoft.com/office/drawing/2014/main" id="{4F4B98B0-657F-4F56-A309-C3A53FD715DF}"/>
              </a:ext>
            </a:extLst>
          </p:cNvPr>
          <p:cNvSpPr/>
          <p:nvPr/>
        </p:nvSpPr>
        <p:spPr>
          <a:xfrm>
            <a:off x="1945532" y="4053469"/>
            <a:ext cx="5272391" cy="369332"/>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4D7E00A0-79D3-4DE9-B655-2A507FDED930}"/>
              </a:ext>
            </a:extLst>
          </p:cNvPr>
          <p:cNvSpPr/>
          <p:nvPr/>
        </p:nvSpPr>
        <p:spPr>
          <a:xfrm>
            <a:off x="2286000" y="3429000"/>
            <a:ext cx="826851" cy="257783"/>
          </a:xfrm>
          <a:prstGeom prst="ellipse">
            <a:avLst/>
          </a:prstGeom>
          <a:noFill/>
          <a:ln w="28575">
            <a:solidFill>
              <a:srgbClr val="FFFF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15" name="Oval 14">
            <a:extLst>
              <a:ext uri="{FF2B5EF4-FFF2-40B4-BE49-F238E27FC236}">
                <a16:creationId xmlns:a16="http://schemas.microsoft.com/office/drawing/2014/main" id="{BBD9C6F9-3F40-4C53-9446-1991DB076F8B}"/>
              </a:ext>
            </a:extLst>
          </p:cNvPr>
          <p:cNvSpPr/>
          <p:nvPr/>
        </p:nvSpPr>
        <p:spPr>
          <a:xfrm>
            <a:off x="2110902" y="3684136"/>
            <a:ext cx="1089498" cy="369332"/>
          </a:xfrm>
          <a:prstGeom prst="ellipse">
            <a:avLst/>
          </a:prstGeom>
          <a:noFill/>
          <a:ln w="28575">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cxnSp>
        <p:nvCxnSpPr>
          <p:cNvPr id="17" name="Straight Arrow Connector 16">
            <a:extLst>
              <a:ext uri="{FF2B5EF4-FFF2-40B4-BE49-F238E27FC236}">
                <a16:creationId xmlns:a16="http://schemas.microsoft.com/office/drawing/2014/main" id="{7CCE627D-6DED-4A5D-9BA3-46543475D868}"/>
              </a:ext>
            </a:extLst>
          </p:cNvPr>
          <p:cNvCxnSpPr/>
          <p:nvPr/>
        </p:nvCxnSpPr>
        <p:spPr>
          <a:xfrm flipV="1">
            <a:off x="1541834" y="3555244"/>
            <a:ext cx="705255" cy="6183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D2A30B2-4186-49FB-AE6A-F0E54BED19D6}"/>
              </a:ext>
            </a:extLst>
          </p:cNvPr>
          <p:cNvCxnSpPr/>
          <p:nvPr/>
        </p:nvCxnSpPr>
        <p:spPr>
          <a:xfrm flipV="1">
            <a:off x="1845824" y="4053468"/>
            <a:ext cx="440176" cy="72382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27E47CAF-B2E4-4916-9AF6-E9E6A8334170}"/>
              </a:ext>
            </a:extLst>
          </p:cNvPr>
          <p:cNvSpPr/>
          <p:nvPr/>
        </p:nvSpPr>
        <p:spPr>
          <a:xfrm>
            <a:off x="330740" y="3428999"/>
            <a:ext cx="1108954" cy="369332"/>
          </a:xfrm>
          <a:prstGeom prst="rect">
            <a:avLst/>
          </a:prstGeom>
          <a:noFill/>
          <a:ln w="19050">
            <a:solidFill>
              <a:schemeClr val="tx1">
                <a:lumMod val="95000"/>
                <a:lumOff val="5000"/>
              </a:schemeClr>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sz="2000" b="1" dirty="0">
                <a:solidFill>
                  <a:srgbClr val="00B0F0"/>
                </a:solidFill>
              </a:rPr>
              <a:t>DSA</a:t>
            </a:r>
            <a:r>
              <a:rPr lang="en-US" sz="2000" b="1" dirty="0"/>
              <a:t> </a:t>
            </a:r>
            <a:r>
              <a:rPr lang="en-US" sz="2000" b="1" dirty="0">
                <a:solidFill>
                  <a:srgbClr val="00B0F0"/>
                </a:solidFill>
              </a:rPr>
              <a:t>BITS</a:t>
            </a:r>
            <a:endParaRPr lang="en-IN" sz="2000" b="1" dirty="0">
              <a:solidFill>
                <a:srgbClr val="00B0F0"/>
              </a:solidFill>
            </a:endParaRPr>
          </a:p>
        </p:txBody>
      </p:sp>
      <p:sp>
        <p:nvSpPr>
          <p:cNvPr id="21" name="Rectangle 20">
            <a:extLst>
              <a:ext uri="{FF2B5EF4-FFF2-40B4-BE49-F238E27FC236}">
                <a16:creationId xmlns:a16="http://schemas.microsoft.com/office/drawing/2014/main" id="{70D057B7-3873-439A-A19F-0D2E329AFC69}"/>
              </a:ext>
            </a:extLst>
          </p:cNvPr>
          <p:cNvSpPr/>
          <p:nvPr/>
        </p:nvSpPr>
        <p:spPr>
          <a:xfrm>
            <a:off x="642026" y="4777289"/>
            <a:ext cx="1468876" cy="369332"/>
          </a:xfrm>
          <a:prstGeom prst="rect">
            <a:avLst/>
          </a:prstGeom>
          <a:noFill/>
          <a:ln w="19050">
            <a:solidFill>
              <a:schemeClr val="tx1">
                <a:lumMod val="95000"/>
                <a:lumOff val="5000"/>
              </a:schemeClr>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sz="2400" b="1" dirty="0">
                <a:solidFill>
                  <a:srgbClr val="00B0F0"/>
                </a:solidFill>
              </a:rPr>
              <a:t>RSA BITS</a:t>
            </a:r>
            <a:endParaRPr lang="en-IN" sz="2400" b="1" dirty="0">
              <a:solidFill>
                <a:srgbClr val="00B0F0"/>
              </a:solidFill>
            </a:endParaRPr>
          </a:p>
        </p:txBody>
      </p:sp>
    </p:spTree>
    <p:extLst>
      <p:ext uri="{BB962C8B-B14F-4D97-AF65-F5344CB8AC3E}">
        <p14:creationId xmlns:p14="http://schemas.microsoft.com/office/powerpoint/2010/main" val="3219813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163">
            <a:extLst>
              <a:ext uri="{FF2B5EF4-FFF2-40B4-BE49-F238E27FC236}">
                <a16:creationId xmlns:a16="http://schemas.microsoft.com/office/drawing/2014/main" id="{D8FA849A-F78C-4CB5-AF83-DB2B6DE7A67A}"/>
              </a:ext>
            </a:extLst>
          </p:cNvPr>
          <p:cNvSpPr/>
          <p:nvPr/>
        </p:nvSpPr>
        <p:spPr>
          <a:xfrm>
            <a:off x="8797990" y="3876180"/>
            <a:ext cx="2306584" cy="215444"/>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t>
            </a: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 name="Rectangle 2">
            <a:extLst>
              <a:ext uri="{FF2B5EF4-FFF2-40B4-BE49-F238E27FC236}">
                <a16:creationId xmlns:a16="http://schemas.microsoft.com/office/drawing/2014/main" id="{142CD150-2EAD-4124-A4B6-0D5352932664}"/>
              </a:ext>
            </a:extLst>
          </p:cNvPr>
          <p:cNvSpPr/>
          <p:nvPr/>
        </p:nvSpPr>
        <p:spPr>
          <a:xfrm>
            <a:off x="1172947" y="-102233"/>
            <a:ext cx="9572017" cy="100035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i="0" dirty="0">
                <a:solidFill>
                  <a:srgbClr val="333333"/>
                </a:solidFill>
                <a:effectLst/>
                <a:latin typeface="Arial Black" panose="020B0A04020102020204" pitchFamily="34" charset="0"/>
              </a:rPr>
              <a:t>RPCBIND</a:t>
            </a:r>
          </a:p>
        </p:txBody>
      </p:sp>
      <p:sp>
        <p:nvSpPr>
          <p:cNvPr id="5" name="Rectangle 4">
            <a:extLst>
              <a:ext uri="{FF2B5EF4-FFF2-40B4-BE49-F238E27FC236}">
                <a16:creationId xmlns:a16="http://schemas.microsoft.com/office/drawing/2014/main" id="{724F619E-77B6-4A63-BBFE-FD6EEFCC7105}"/>
              </a:ext>
            </a:extLst>
          </p:cNvPr>
          <p:cNvSpPr/>
          <p:nvPr/>
        </p:nvSpPr>
        <p:spPr>
          <a:xfrm>
            <a:off x="466928" y="683528"/>
            <a:ext cx="11430000" cy="972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graphicFrame>
        <p:nvGraphicFramePr>
          <p:cNvPr id="8" name="Table 7">
            <a:extLst>
              <a:ext uri="{FF2B5EF4-FFF2-40B4-BE49-F238E27FC236}">
                <a16:creationId xmlns:a16="http://schemas.microsoft.com/office/drawing/2014/main" id="{D9C6B1AE-FFFE-42F7-9554-0B6B0F618676}"/>
              </a:ext>
            </a:extLst>
          </p:cNvPr>
          <p:cNvGraphicFramePr>
            <a:graphicFrameLocks noGrp="1"/>
          </p:cNvGraphicFramePr>
          <p:nvPr>
            <p:extLst>
              <p:ext uri="{D42A27DB-BD31-4B8C-83A1-F6EECF244321}">
                <p14:modId xmlns:p14="http://schemas.microsoft.com/office/powerpoint/2010/main" val="1977666452"/>
              </p:ext>
            </p:extLst>
          </p:nvPr>
        </p:nvGraphicFramePr>
        <p:xfrm>
          <a:off x="466927" y="962094"/>
          <a:ext cx="11264628" cy="5565814"/>
        </p:xfrm>
        <a:graphic>
          <a:graphicData uri="http://schemas.openxmlformats.org/drawingml/2006/table">
            <a:tbl>
              <a:tblPr/>
              <a:tblGrid>
                <a:gridCol w="3337331">
                  <a:extLst>
                    <a:ext uri="{9D8B030D-6E8A-4147-A177-3AD203B41FA5}">
                      <a16:colId xmlns:a16="http://schemas.microsoft.com/office/drawing/2014/main" val="1264796878"/>
                    </a:ext>
                  </a:extLst>
                </a:gridCol>
                <a:gridCol w="884474">
                  <a:extLst>
                    <a:ext uri="{9D8B030D-6E8A-4147-A177-3AD203B41FA5}">
                      <a16:colId xmlns:a16="http://schemas.microsoft.com/office/drawing/2014/main" val="4291230881"/>
                    </a:ext>
                  </a:extLst>
                </a:gridCol>
                <a:gridCol w="1526498">
                  <a:extLst>
                    <a:ext uri="{9D8B030D-6E8A-4147-A177-3AD203B41FA5}">
                      <a16:colId xmlns:a16="http://schemas.microsoft.com/office/drawing/2014/main" val="4031417347"/>
                    </a:ext>
                  </a:extLst>
                </a:gridCol>
                <a:gridCol w="569329">
                  <a:extLst>
                    <a:ext uri="{9D8B030D-6E8A-4147-A177-3AD203B41FA5}">
                      <a16:colId xmlns:a16="http://schemas.microsoft.com/office/drawing/2014/main" val="941627591"/>
                    </a:ext>
                  </a:extLst>
                </a:gridCol>
                <a:gridCol w="1717110">
                  <a:extLst>
                    <a:ext uri="{9D8B030D-6E8A-4147-A177-3AD203B41FA5}">
                      <a16:colId xmlns:a16="http://schemas.microsoft.com/office/drawing/2014/main" val="276615021"/>
                    </a:ext>
                  </a:extLst>
                </a:gridCol>
                <a:gridCol w="997169">
                  <a:extLst>
                    <a:ext uri="{9D8B030D-6E8A-4147-A177-3AD203B41FA5}">
                      <a16:colId xmlns:a16="http://schemas.microsoft.com/office/drawing/2014/main" val="3829373155"/>
                    </a:ext>
                  </a:extLst>
                </a:gridCol>
                <a:gridCol w="583718">
                  <a:extLst>
                    <a:ext uri="{9D8B030D-6E8A-4147-A177-3AD203B41FA5}">
                      <a16:colId xmlns:a16="http://schemas.microsoft.com/office/drawing/2014/main" val="4132433326"/>
                    </a:ext>
                  </a:extLst>
                </a:gridCol>
                <a:gridCol w="1648999">
                  <a:extLst>
                    <a:ext uri="{9D8B030D-6E8A-4147-A177-3AD203B41FA5}">
                      <a16:colId xmlns:a16="http://schemas.microsoft.com/office/drawing/2014/main" val="3332316968"/>
                    </a:ext>
                  </a:extLst>
                </a:gridCol>
              </a:tblGrid>
              <a:tr h="433249">
                <a:tc gridSpan="8">
                  <a:txBody>
                    <a:bodyPr/>
                    <a:lstStyle/>
                    <a:p>
                      <a:pPr algn="l">
                        <a:lnSpc>
                          <a:spcPct val="107000"/>
                        </a:lnSpc>
                        <a:spcAft>
                          <a:spcPts val="800"/>
                        </a:spcAft>
                      </a:pPr>
                      <a:r>
                        <a:rPr lang="en-US" sz="2800" b="1" dirty="0">
                          <a:effectLst/>
                          <a:latin typeface="Helvetica Neue"/>
                          <a:ea typeface="Calibri" panose="020F0502020204030204" pitchFamily="34" charset="0"/>
                          <a:cs typeface="Times New Roman" panose="02020603050405020304" pitchFamily="18" charset="0"/>
                        </a:rPr>
                        <a:t>Observation:</a:t>
                      </a:r>
                      <a:endParaRPr lang="en-IN" sz="2800" b="1" dirty="0">
                        <a:effectLst/>
                        <a:latin typeface="Helvetica Neue"/>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6108074"/>
                  </a:ext>
                </a:extLst>
              </a:tr>
              <a:tr h="1416094">
                <a:tc gridSpan="8">
                  <a:txBody>
                    <a:bodyPr/>
                    <a:lstStyle/>
                    <a:p>
                      <a:pPr algn="l">
                        <a:lnSpc>
                          <a:spcPct val="107000"/>
                        </a:lnSpc>
                        <a:spcAft>
                          <a:spcPts val="800"/>
                        </a:spcAft>
                      </a:pPr>
                      <a:r>
                        <a:rPr lang="en-US" sz="1800" b="0" dirty="0">
                          <a:effectLst/>
                          <a:latin typeface="+mn-lt"/>
                          <a:ea typeface="Calibri" panose="020F0502020204030204" pitchFamily="34" charset="0"/>
                          <a:cs typeface="Times New Roman" panose="02020603050405020304" pitchFamily="18" charset="0"/>
                        </a:rPr>
                        <a:t>We have observed that RPCBIND is running and it is vulnerable. It listened on a high numbered of UDP port , which may not be filtered since the standard port number is 111.</a:t>
                      </a:r>
                      <a:endParaRPr lang="en-IN" sz="1800" b="0" dirty="0">
                        <a:effectLst/>
                        <a:latin typeface="+mn-lt"/>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6916861"/>
                  </a:ext>
                </a:extLst>
              </a:tr>
              <a:tr h="510883">
                <a:tc>
                  <a:txBody>
                    <a:bodyPr/>
                    <a:lstStyle/>
                    <a:p>
                      <a:pPr algn="l">
                        <a:lnSpc>
                          <a:spcPct val="107000"/>
                        </a:lnSpc>
                        <a:spcAft>
                          <a:spcPts val="800"/>
                        </a:spcAft>
                      </a:pPr>
                      <a:r>
                        <a:rPr lang="en-IN" sz="3200" dirty="0">
                          <a:effectLst/>
                          <a:latin typeface="Calibri" panose="020F0502020204030204" pitchFamily="34" charset="0"/>
                          <a:ea typeface="Calibri" panose="020F0502020204030204" pitchFamily="34" charset="0"/>
                          <a:cs typeface="Times New Roman" panose="02020603050405020304" pitchFamily="18" charset="0"/>
                        </a:rPr>
                        <a:t> </a:t>
                      </a:r>
                      <a:r>
                        <a:rPr lang="en-IN" sz="3200" b="1" dirty="0">
                          <a:effectLst/>
                          <a:latin typeface="Helvetica Neue"/>
                          <a:ea typeface="Calibri" panose="020F0502020204030204" pitchFamily="34" charset="0"/>
                          <a:cs typeface="Times New Roman" panose="02020603050405020304" pitchFamily="18" charset="0"/>
                        </a:rPr>
                        <a:t>RISK:</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endParaRPr lang="en-IN" sz="1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rgbClr val="FF0000"/>
                    </a:solidFill>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High</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gridSpan="2">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Medium</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pPr algn="l">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800"/>
                        </a:spcAft>
                      </a:pPr>
                      <a:r>
                        <a:rPr lang="en-IN" sz="2400" b="1" dirty="0">
                          <a:effectLst/>
                          <a:latin typeface="Calibri" panose="020F0502020204030204" pitchFamily="34" charset="0"/>
                          <a:ea typeface="Calibri" panose="020F0502020204030204" pitchFamily="34" charset="0"/>
                          <a:cs typeface="Times New Roman" panose="02020603050405020304" pitchFamily="18" charset="0"/>
                        </a:rPr>
                        <a:t> Low</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7576206"/>
                  </a:ext>
                </a:extLst>
              </a:tr>
              <a:tr h="1340692">
                <a:tc gridSpan="8">
                  <a:txBody>
                    <a:bodyPr/>
                    <a:lstStyle/>
                    <a:p>
                      <a:pPr algn="l">
                        <a:lnSpc>
                          <a:spcPct val="107000"/>
                        </a:lnSpc>
                        <a:spcAft>
                          <a:spcPts val="800"/>
                        </a:spcAft>
                      </a:pPr>
                      <a:r>
                        <a:rPr lang="en-US" sz="1800" b="0" i="0" kern="1200" dirty="0">
                          <a:solidFill>
                            <a:schemeClr val="tx1"/>
                          </a:solidFill>
                          <a:effectLst/>
                          <a:latin typeface="+mn-lt"/>
                          <a:ea typeface="+mn-ea"/>
                          <a:cs typeface="+mn-cs"/>
                        </a:rPr>
                        <a:t>rpcbind 0.2.0 does not properly validate (1) /tmp/portmap.xdr and (2) /tmp/rpcbind.xdr, which can be created by an attacker before the daemon is started</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7938825"/>
                  </a:ext>
                </a:extLst>
              </a:tr>
              <a:tr h="448288">
                <a:tc gridSpan="8">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000" b="1" dirty="0">
                          <a:effectLst/>
                          <a:latin typeface="Helvetica Neue"/>
                          <a:ea typeface="Calibri" panose="020F0502020204030204" pitchFamily="34" charset="0"/>
                          <a:cs typeface="Times New Roman" panose="02020603050405020304" pitchFamily="18" charset="0"/>
                        </a:rPr>
                        <a:t>RECOMMENDATION:</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0196235"/>
                  </a:ext>
                </a:extLst>
              </a:tr>
              <a:tr h="1098095">
                <a:tc gridSpan="8">
                  <a:txBody>
                    <a:bodyPr/>
                    <a:lstStyle/>
                    <a:p>
                      <a:pPr marL="342900" indent="-342900" algn="l">
                        <a:lnSpc>
                          <a:spcPct val="107000"/>
                        </a:lnSpc>
                        <a:spcAft>
                          <a:spcPts val="800"/>
                        </a:spcAft>
                        <a:buFont typeface="+mj-lt"/>
                        <a:buAutoNum type="arabicPeriod"/>
                      </a:pPr>
                      <a:r>
                        <a:rPr lang="en-US" sz="1800" dirty="0">
                          <a:effectLst/>
                          <a:latin typeface="+mn-lt"/>
                          <a:ea typeface="Calibri" panose="020F0502020204030204" pitchFamily="34" charset="0"/>
                          <a:cs typeface="Times New Roman" panose="02020603050405020304" pitchFamily="18" charset="0"/>
                        </a:rPr>
                        <a:t>Disable this service if RPC are not used , or update your firewall rules if needed.</a:t>
                      </a:r>
                    </a:p>
                    <a:p>
                      <a:pPr marL="342900" indent="-342900" algn="l">
                        <a:lnSpc>
                          <a:spcPct val="107000"/>
                        </a:lnSpc>
                        <a:spcAft>
                          <a:spcPts val="800"/>
                        </a:spcAft>
                        <a:buFont typeface="+mj-lt"/>
                        <a:buAutoNum type="arabicPeriod"/>
                      </a:pPr>
                      <a:r>
                        <a:rPr lang="en-US" sz="1800" dirty="0">
                          <a:effectLst/>
                          <a:latin typeface="+mn-lt"/>
                          <a:ea typeface="Calibri" panose="020F0502020204030204" pitchFamily="34" charset="0"/>
                          <a:cs typeface="Times New Roman" panose="02020603050405020304" pitchFamily="18" charset="0"/>
                        </a:rPr>
                        <a:t>Update the affected rpcbind or rpcbond-debuginfo package.</a:t>
                      </a:r>
                      <a:endParaRPr lang="en-IN" sz="1800" dirty="0">
                        <a:effectLst/>
                        <a:latin typeface="+mn-lt"/>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6070903"/>
                  </a:ext>
                </a:extLst>
              </a:tr>
              <a:tr h="318513">
                <a:tc gridSpan="5">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pPr algn="l">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gridSpan="2">
                  <a:txBody>
                    <a:bodyPr/>
                    <a:lstStyle/>
                    <a:p>
                      <a:r>
                        <a:rPr lang="en-IN" sz="1400" b="1" dirty="0">
                          <a:effectLst/>
                          <a:latin typeface="+mn-lt"/>
                          <a:ea typeface="Calibri" panose="020F0502020204030204" pitchFamily="34" charset="0"/>
                          <a:cs typeface="Times New Roman" panose="02020603050405020304" pitchFamily="18" charset="0"/>
                        </a:rPr>
                        <a:t> AFFECTED DEVICE:</a:t>
                      </a:r>
                      <a:endParaRPr lang="en-IN" sz="1400" b="1" dirty="0">
                        <a:latin typeface="+mn-lt"/>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334333587"/>
                  </a:ext>
                </a:extLst>
              </a:tr>
            </a:tbl>
          </a:graphicData>
        </a:graphic>
      </p:graphicFrame>
    </p:spTree>
    <p:extLst>
      <p:ext uri="{BB962C8B-B14F-4D97-AF65-F5344CB8AC3E}">
        <p14:creationId xmlns:p14="http://schemas.microsoft.com/office/powerpoint/2010/main" val="588062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163">
            <a:extLst>
              <a:ext uri="{FF2B5EF4-FFF2-40B4-BE49-F238E27FC236}">
                <a16:creationId xmlns:a16="http://schemas.microsoft.com/office/drawing/2014/main" id="{D8FA849A-F78C-4CB5-AF83-DB2B6DE7A67A}"/>
              </a:ext>
            </a:extLst>
          </p:cNvPr>
          <p:cNvSpPr/>
          <p:nvPr/>
        </p:nvSpPr>
        <p:spPr>
          <a:xfrm>
            <a:off x="8797990" y="3876180"/>
            <a:ext cx="2306584" cy="215444"/>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t>
            </a: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 name="Rectangle 2">
            <a:extLst>
              <a:ext uri="{FF2B5EF4-FFF2-40B4-BE49-F238E27FC236}">
                <a16:creationId xmlns:a16="http://schemas.microsoft.com/office/drawing/2014/main" id="{142CD150-2EAD-4124-A4B6-0D5352932664}"/>
              </a:ext>
            </a:extLst>
          </p:cNvPr>
          <p:cNvSpPr/>
          <p:nvPr/>
        </p:nvSpPr>
        <p:spPr>
          <a:xfrm>
            <a:off x="1309990" y="23972"/>
            <a:ext cx="9572017" cy="100035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400" b="1" i="0" dirty="0">
                <a:solidFill>
                  <a:srgbClr val="333333"/>
                </a:solidFill>
                <a:effectLst/>
                <a:latin typeface="Arial Black" panose="020B0A04020102020204" pitchFamily="34" charset="0"/>
              </a:rPr>
              <a:t>vsftpd 2.3.4</a:t>
            </a:r>
          </a:p>
        </p:txBody>
      </p:sp>
      <p:sp>
        <p:nvSpPr>
          <p:cNvPr id="5" name="Rectangle 4">
            <a:extLst>
              <a:ext uri="{FF2B5EF4-FFF2-40B4-BE49-F238E27FC236}">
                <a16:creationId xmlns:a16="http://schemas.microsoft.com/office/drawing/2014/main" id="{724F619E-77B6-4A63-BBFE-FD6EEFCC7105}"/>
              </a:ext>
            </a:extLst>
          </p:cNvPr>
          <p:cNvSpPr/>
          <p:nvPr/>
        </p:nvSpPr>
        <p:spPr>
          <a:xfrm>
            <a:off x="466928" y="836579"/>
            <a:ext cx="11430000" cy="972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graphicFrame>
        <p:nvGraphicFramePr>
          <p:cNvPr id="8" name="Table 7">
            <a:extLst>
              <a:ext uri="{FF2B5EF4-FFF2-40B4-BE49-F238E27FC236}">
                <a16:creationId xmlns:a16="http://schemas.microsoft.com/office/drawing/2014/main" id="{D9C6B1AE-FFFE-42F7-9554-0B6B0F618676}"/>
              </a:ext>
            </a:extLst>
          </p:cNvPr>
          <p:cNvGraphicFramePr>
            <a:graphicFrameLocks noGrp="1"/>
          </p:cNvGraphicFramePr>
          <p:nvPr>
            <p:extLst>
              <p:ext uri="{D42A27DB-BD31-4B8C-83A1-F6EECF244321}">
                <p14:modId xmlns:p14="http://schemas.microsoft.com/office/powerpoint/2010/main" val="1663795801"/>
              </p:ext>
            </p:extLst>
          </p:nvPr>
        </p:nvGraphicFramePr>
        <p:xfrm>
          <a:off x="466928" y="1088299"/>
          <a:ext cx="11328831" cy="5505349"/>
        </p:xfrm>
        <a:graphic>
          <a:graphicData uri="http://schemas.openxmlformats.org/drawingml/2006/table">
            <a:tbl>
              <a:tblPr/>
              <a:tblGrid>
                <a:gridCol w="3356352">
                  <a:extLst>
                    <a:ext uri="{9D8B030D-6E8A-4147-A177-3AD203B41FA5}">
                      <a16:colId xmlns:a16="http://schemas.microsoft.com/office/drawing/2014/main" val="1264796878"/>
                    </a:ext>
                  </a:extLst>
                </a:gridCol>
                <a:gridCol w="857655">
                  <a:extLst>
                    <a:ext uri="{9D8B030D-6E8A-4147-A177-3AD203B41FA5}">
                      <a16:colId xmlns:a16="http://schemas.microsoft.com/office/drawing/2014/main" val="4291230881"/>
                    </a:ext>
                  </a:extLst>
                </a:gridCol>
                <a:gridCol w="1567059">
                  <a:extLst>
                    <a:ext uri="{9D8B030D-6E8A-4147-A177-3AD203B41FA5}">
                      <a16:colId xmlns:a16="http://schemas.microsoft.com/office/drawing/2014/main" val="4031417347"/>
                    </a:ext>
                  </a:extLst>
                </a:gridCol>
                <a:gridCol w="572574">
                  <a:extLst>
                    <a:ext uri="{9D8B030D-6E8A-4147-A177-3AD203B41FA5}">
                      <a16:colId xmlns:a16="http://schemas.microsoft.com/office/drawing/2014/main" val="941627591"/>
                    </a:ext>
                  </a:extLst>
                </a:gridCol>
                <a:gridCol w="1726897">
                  <a:extLst>
                    <a:ext uri="{9D8B030D-6E8A-4147-A177-3AD203B41FA5}">
                      <a16:colId xmlns:a16="http://schemas.microsoft.com/office/drawing/2014/main" val="276615021"/>
                    </a:ext>
                  </a:extLst>
                </a:gridCol>
                <a:gridCol w="1002852">
                  <a:extLst>
                    <a:ext uri="{9D8B030D-6E8A-4147-A177-3AD203B41FA5}">
                      <a16:colId xmlns:a16="http://schemas.microsoft.com/office/drawing/2014/main" val="3829373155"/>
                    </a:ext>
                  </a:extLst>
                </a:gridCol>
                <a:gridCol w="587045">
                  <a:extLst>
                    <a:ext uri="{9D8B030D-6E8A-4147-A177-3AD203B41FA5}">
                      <a16:colId xmlns:a16="http://schemas.microsoft.com/office/drawing/2014/main" val="4132433326"/>
                    </a:ext>
                  </a:extLst>
                </a:gridCol>
                <a:gridCol w="1658397">
                  <a:extLst>
                    <a:ext uri="{9D8B030D-6E8A-4147-A177-3AD203B41FA5}">
                      <a16:colId xmlns:a16="http://schemas.microsoft.com/office/drawing/2014/main" val="3332316968"/>
                    </a:ext>
                  </a:extLst>
                </a:gridCol>
              </a:tblGrid>
              <a:tr h="447561">
                <a:tc gridSpan="8">
                  <a:txBody>
                    <a:bodyPr/>
                    <a:lstStyle/>
                    <a:p>
                      <a:pPr algn="l">
                        <a:lnSpc>
                          <a:spcPct val="107000"/>
                        </a:lnSpc>
                        <a:spcAft>
                          <a:spcPts val="800"/>
                        </a:spcAft>
                      </a:pPr>
                      <a:r>
                        <a:rPr lang="en-US" sz="2800" b="1" dirty="0">
                          <a:effectLst/>
                          <a:latin typeface="Helvetica Neue"/>
                          <a:ea typeface="Calibri" panose="020F0502020204030204" pitchFamily="34" charset="0"/>
                          <a:cs typeface="Times New Roman" panose="02020603050405020304" pitchFamily="18" charset="0"/>
                        </a:rPr>
                        <a:t>Observation:</a:t>
                      </a:r>
                      <a:endParaRPr lang="en-IN" sz="2800" b="1" dirty="0">
                        <a:effectLst/>
                        <a:latin typeface="Helvetica Neue"/>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6108074"/>
                  </a:ext>
                </a:extLst>
              </a:tr>
              <a:tr h="1462874">
                <a:tc gridSpan="8">
                  <a:txBody>
                    <a:bodyPr/>
                    <a:lstStyle/>
                    <a:p>
                      <a:pPr algn="l">
                        <a:lnSpc>
                          <a:spcPct val="107000"/>
                        </a:lnSpc>
                        <a:spcAft>
                          <a:spcPts val="800"/>
                        </a:spcAft>
                      </a:pPr>
                      <a:r>
                        <a:rPr lang="en-US" dirty="0"/>
                        <a:t>The VSFTPD v2.3.4 service was running as root which gave us a root shell on the box. It is very unlikely you will ever encounter this vulnerability in a live situation because this version of VSFTPD is outdated and was only available for one day. </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6916861"/>
                  </a:ext>
                </a:extLst>
              </a:tr>
              <a:tr h="523810">
                <a:tc>
                  <a:txBody>
                    <a:bodyPr/>
                    <a:lstStyle/>
                    <a:p>
                      <a:pPr algn="l">
                        <a:lnSpc>
                          <a:spcPct val="107000"/>
                        </a:lnSpc>
                        <a:spcAft>
                          <a:spcPts val="800"/>
                        </a:spcAft>
                      </a:pPr>
                      <a:r>
                        <a:rPr lang="en-IN" sz="3200" dirty="0">
                          <a:effectLst/>
                          <a:latin typeface="Calibri" panose="020F0502020204030204" pitchFamily="34" charset="0"/>
                          <a:ea typeface="Calibri" panose="020F0502020204030204" pitchFamily="34" charset="0"/>
                          <a:cs typeface="Times New Roman" panose="02020603050405020304" pitchFamily="18" charset="0"/>
                        </a:rPr>
                        <a:t> </a:t>
                      </a:r>
                      <a:r>
                        <a:rPr lang="en-IN" sz="3200" b="1" dirty="0">
                          <a:effectLst/>
                          <a:latin typeface="Helvetica Neue"/>
                          <a:ea typeface="Calibri" panose="020F0502020204030204" pitchFamily="34" charset="0"/>
                          <a:cs typeface="Times New Roman" panose="02020603050405020304" pitchFamily="18" charset="0"/>
                        </a:rPr>
                        <a:t>RISK:</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endParaRPr lang="en-IN" sz="1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rgbClr val="FF0000"/>
                    </a:solidFill>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High</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gridSpan="2">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Medium</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pPr algn="l">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800"/>
                        </a:spcAft>
                      </a:pPr>
                      <a:r>
                        <a:rPr lang="en-IN" sz="2400" b="1" dirty="0">
                          <a:effectLst/>
                          <a:latin typeface="Calibri" panose="020F0502020204030204" pitchFamily="34" charset="0"/>
                          <a:ea typeface="Calibri" panose="020F0502020204030204" pitchFamily="34" charset="0"/>
                          <a:cs typeface="Times New Roman" panose="02020603050405020304" pitchFamily="18" charset="0"/>
                        </a:rPr>
                        <a:t> Low</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7576206"/>
                  </a:ext>
                </a:extLst>
              </a:tr>
              <a:tr h="971636">
                <a:tc gridSpan="8">
                  <a:txBody>
                    <a:bodyPr/>
                    <a:lstStyle/>
                    <a:p>
                      <a:pPr algn="l">
                        <a:lnSpc>
                          <a:spcPct val="107000"/>
                        </a:lnSpc>
                        <a:spcAft>
                          <a:spcPts val="800"/>
                        </a:spcAft>
                      </a:pPr>
                      <a:r>
                        <a:rPr lang="en-US" sz="1600" dirty="0">
                          <a:effectLst/>
                          <a:latin typeface="+mn-lt"/>
                          <a:ea typeface="Calibri" panose="020F0502020204030204" pitchFamily="34" charset="0"/>
                          <a:cs typeface="Times New Roman" panose="02020603050405020304" pitchFamily="18" charset="0"/>
                        </a:rPr>
                        <a:t>This vulnerabilities can give access to the attacker to the system and then he can run the privilege escalation so he can get the root access of the system and can steal all the confidential data.</a:t>
                      </a:r>
                      <a:endParaRPr lang="en-IN" sz="1600" dirty="0">
                        <a:effectLst/>
                        <a:latin typeface="+mn-lt"/>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7938825"/>
                  </a:ext>
                </a:extLst>
              </a:tr>
              <a:tr h="463097">
                <a:tc gridSpan="8">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000" b="1" dirty="0">
                          <a:effectLst/>
                          <a:latin typeface="Helvetica Neue"/>
                          <a:ea typeface="Calibri" panose="020F0502020204030204" pitchFamily="34" charset="0"/>
                          <a:cs typeface="Times New Roman" panose="02020603050405020304" pitchFamily="18" charset="0"/>
                        </a:rPr>
                        <a:t>RECOMMENDATION:</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0196235"/>
                  </a:ext>
                </a:extLst>
              </a:tr>
              <a:tr h="1307336">
                <a:tc gridSpan="8">
                  <a:txBody>
                    <a:bodyPr/>
                    <a:lstStyle/>
                    <a:p>
                      <a:pPr marL="285750" indent="-285750" algn="l">
                        <a:lnSpc>
                          <a:spcPct val="107000"/>
                        </a:lnSpc>
                        <a:spcAft>
                          <a:spcPts val="800"/>
                        </a:spcAft>
                        <a:buFont typeface="Arial" panose="020B0604020202020204" pitchFamily="34" charset="0"/>
                        <a:buChar char="•"/>
                      </a:pPr>
                      <a:r>
                        <a:rPr lang="en-US" sz="1800" b="0" i="0" kern="1200" dirty="0">
                          <a:solidFill>
                            <a:schemeClr val="tx1"/>
                          </a:solidFill>
                          <a:effectLst/>
                          <a:latin typeface="+mn-lt"/>
                          <a:ea typeface="+mn-ea"/>
                          <a:cs typeface="+mn-cs"/>
                        </a:rPr>
                        <a:t>vsftpd 2.3.4 downloaded between 20110630 and 20110703 contains a backdoor which opens a shell on port 6200/tcp.</a:t>
                      </a:r>
                    </a:p>
                    <a:p>
                      <a:pPr marL="285750" indent="-285750" algn="l">
                        <a:lnSpc>
                          <a:spcPct val="107000"/>
                        </a:lnSpc>
                        <a:spcAft>
                          <a:spcPts val="800"/>
                        </a:spcAft>
                        <a:buFont typeface="Arial" panose="020B0604020202020204" pitchFamily="34" charset="0"/>
                        <a:buChar char="•"/>
                      </a:pPr>
                      <a:r>
                        <a:rPr lang="en-US" sz="1800" dirty="0"/>
                        <a:t>Secure transmission that protects the username and password, and encrypts the content, FTP is often secured with SSL/TLS (FTPS) or replaced with SSH File Transfer Protocol (SFTP).</a:t>
                      </a:r>
                      <a:endParaRPr lang="en-IN" sz="1800" dirty="0">
                        <a:effectLst/>
                        <a:latin typeface="Helvetica Neue"/>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6070903"/>
                  </a:ext>
                </a:extLst>
              </a:tr>
              <a:tr h="329035">
                <a:tc gridSpan="5">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pPr algn="l">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gridSpan="2">
                  <a:txBody>
                    <a:bodyPr/>
                    <a:lstStyle/>
                    <a:p>
                      <a:r>
                        <a:rPr lang="en-IN" sz="1400" b="1" dirty="0">
                          <a:effectLst/>
                          <a:latin typeface="+mn-lt"/>
                          <a:ea typeface="Calibri" panose="020F0502020204030204" pitchFamily="34" charset="0"/>
                          <a:cs typeface="Times New Roman" panose="02020603050405020304" pitchFamily="18" charset="0"/>
                        </a:rPr>
                        <a:t> AFFECTED DEVICE:</a:t>
                      </a:r>
                      <a:endParaRPr lang="en-IN" sz="1400" b="1" dirty="0">
                        <a:latin typeface="+mn-lt"/>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334333587"/>
                  </a:ext>
                </a:extLst>
              </a:tr>
            </a:tbl>
          </a:graphicData>
        </a:graphic>
      </p:graphicFrame>
    </p:spTree>
    <p:extLst>
      <p:ext uri="{BB962C8B-B14F-4D97-AF65-F5344CB8AC3E}">
        <p14:creationId xmlns:p14="http://schemas.microsoft.com/office/powerpoint/2010/main" val="1458885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DFD5C18-9D1B-403A-BA6B-0E34FE4841B8}"/>
              </a:ext>
            </a:extLst>
          </p:cNvPr>
          <p:cNvGrpSpPr/>
          <p:nvPr/>
        </p:nvGrpSpPr>
        <p:grpSpPr>
          <a:xfrm>
            <a:off x="-1" y="4941426"/>
            <a:ext cx="12192000" cy="1909138"/>
            <a:chOff x="0" y="4948862"/>
            <a:chExt cx="12192000" cy="1909138"/>
          </a:xfrm>
        </p:grpSpPr>
        <p:sp>
          <p:nvSpPr>
            <p:cNvPr id="3" name="Freeform: Shape 2">
              <a:extLst>
                <a:ext uri="{FF2B5EF4-FFF2-40B4-BE49-F238E27FC236}">
                  <a16:creationId xmlns:a16="http://schemas.microsoft.com/office/drawing/2014/main" id="{55BFA527-C5C1-49CD-B4F6-878A6345E326}"/>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F1483C31-39A4-44B0-B3AF-0D7B54FD9E8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 name="Rectangle 4">
            <a:extLst>
              <a:ext uri="{FF2B5EF4-FFF2-40B4-BE49-F238E27FC236}">
                <a16:creationId xmlns:a16="http://schemas.microsoft.com/office/drawing/2014/main" id="{2EB92A03-3A2C-48FC-B34C-5DAD0A00902D}"/>
              </a:ext>
            </a:extLst>
          </p:cNvPr>
          <p:cNvSpPr/>
          <p:nvPr/>
        </p:nvSpPr>
        <p:spPr>
          <a:xfrm>
            <a:off x="466928" y="836579"/>
            <a:ext cx="11430000" cy="972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6" name="Rectangle 5">
            <a:extLst>
              <a:ext uri="{FF2B5EF4-FFF2-40B4-BE49-F238E27FC236}">
                <a16:creationId xmlns:a16="http://schemas.microsoft.com/office/drawing/2014/main" id="{2446846E-3ED0-4128-A4A5-9B6DF0D3ADD1}"/>
              </a:ext>
            </a:extLst>
          </p:cNvPr>
          <p:cNvSpPr/>
          <p:nvPr/>
        </p:nvSpPr>
        <p:spPr>
          <a:xfrm>
            <a:off x="3326860" y="145915"/>
            <a:ext cx="4873557" cy="690663"/>
          </a:xfrm>
          <a:prstGeom prst="rect">
            <a:avLst/>
          </a:prstGeom>
          <a:noFill/>
          <a:ln>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sz="4000" b="1" i="0" dirty="0">
                <a:solidFill>
                  <a:srgbClr val="333333"/>
                </a:solidFill>
                <a:effectLst/>
                <a:latin typeface="Arial Black" panose="020B0A04020102020204" pitchFamily="34" charset="0"/>
              </a:rPr>
              <a:t>vsftpd 2.3.4</a:t>
            </a:r>
          </a:p>
        </p:txBody>
      </p:sp>
      <p:sp>
        <p:nvSpPr>
          <p:cNvPr id="8" name="TextBox 7">
            <a:extLst>
              <a:ext uri="{FF2B5EF4-FFF2-40B4-BE49-F238E27FC236}">
                <a16:creationId xmlns:a16="http://schemas.microsoft.com/office/drawing/2014/main" id="{F2D58752-B2A8-4C76-9737-459A60D1492E}"/>
              </a:ext>
            </a:extLst>
          </p:cNvPr>
          <p:cNvSpPr txBox="1"/>
          <p:nvPr/>
        </p:nvSpPr>
        <p:spPr>
          <a:xfrm>
            <a:off x="466928" y="1082236"/>
            <a:ext cx="3531140" cy="369332"/>
          </a:xfrm>
          <a:prstGeom prst="rect">
            <a:avLst/>
          </a:prstGeom>
          <a:noFill/>
          <a:ln>
            <a:solidFill>
              <a:schemeClr val="tx1"/>
            </a:solidFill>
          </a:ln>
        </p:spPr>
        <p:txBody>
          <a:bodyPr wrap="square">
            <a:spAutoFit/>
          </a:bodyPr>
          <a:lstStyle/>
          <a:p>
            <a:r>
              <a:rPr lang="en-US" b="1" dirty="0">
                <a:solidFill>
                  <a:schemeClr val="tx1"/>
                </a:solidFill>
                <a:latin typeface="Helvetica Neue"/>
              </a:rPr>
              <a:t>Vulnerability Detection Report:</a:t>
            </a:r>
            <a:endParaRPr lang="en-IN" dirty="0"/>
          </a:p>
        </p:txBody>
      </p:sp>
      <p:pic>
        <p:nvPicPr>
          <p:cNvPr id="10" name="Picture 9">
            <a:extLst>
              <a:ext uri="{FF2B5EF4-FFF2-40B4-BE49-F238E27FC236}">
                <a16:creationId xmlns:a16="http://schemas.microsoft.com/office/drawing/2014/main" id="{C42629B3-450C-435D-B936-AADE9E27C2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928" y="1616403"/>
            <a:ext cx="5953327" cy="3027116"/>
          </a:xfrm>
          <a:prstGeom prst="rect">
            <a:avLst/>
          </a:prstGeom>
        </p:spPr>
      </p:pic>
      <p:cxnSp>
        <p:nvCxnSpPr>
          <p:cNvPr id="12" name="Straight Connector 11">
            <a:extLst>
              <a:ext uri="{FF2B5EF4-FFF2-40B4-BE49-F238E27FC236}">
                <a16:creationId xmlns:a16="http://schemas.microsoft.com/office/drawing/2014/main" id="{C7001C00-58A7-4EB5-A33D-824E40B36599}"/>
              </a:ext>
            </a:extLst>
          </p:cNvPr>
          <p:cNvCxnSpPr/>
          <p:nvPr/>
        </p:nvCxnSpPr>
        <p:spPr>
          <a:xfrm>
            <a:off x="1682885" y="2850204"/>
            <a:ext cx="2830749" cy="107005"/>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pic>
        <p:nvPicPr>
          <p:cNvPr id="14" name="Picture 13">
            <a:extLst>
              <a:ext uri="{FF2B5EF4-FFF2-40B4-BE49-F238E27FC236}">
                <a16:creationId xmlns:a16="http://schemas.microsoft.com/office/drawing/2014/main" id="{617F7ACB-9441-415C-9124-6F304A5AD5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1079769"/>
            <a:ext cx="5733938" cy="4007796"/>
          </a:xfrm>
          <a:prstGeom prst="rect">
            <a:avLst/>
          </a:prstGeom>
        </p:spPr>
      </p:pic>
      <p:sp>
        <p:nvSpPr>
          <p:cNvPr id="15" name="Oval 14">
            <a:extLst>
              <a:ext uri="{FF2B5EF4-FFF2-40B4-BE49-F238E27FC236}">
                <a16:creationId xmlns:a16="http://schemas.microsoft.com/office/drawing/2014/main" id="{D55A0172-D80B-48B6-89B7-204656CCE79A}"/>
              </a:ext>
            </a:extLst>
          </p:cNvPr>
          <p:cNvSpPr/>
          <p:nvPr/>
        </p:nvSpPr>
        <p:spPr>
          <a:xfrm>
            <a:off x="6251751" y="4643519"/>
            <a:ext cx="622571" cy="272042"/>
          </a:xfrm>
          <a:prstGeom prst="ellipse">
            <a:avLst/>
          </a:prstGeom>
          <a:no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16" name="Rectangle 15">
            <a:extLst>
              <a:ext uri="{FF2B5EF4-FFF2-40B4-BE49-F238E27FC236}">
                <a16:creationId xmlns:a16="http://schemas.microsoft.com/office/drawing/2014/main" id="{7E97BE77-71AA-408E-B822-A8D474A929FE}"/>
              </a:ext>
            </a:extLst>
          </p:cNvPr>
          <p:cNvSpPr/>
          <p:nvPr/>
        </p:nvSpPr>
        <p:spPr>
          <a:xfrm>
            <a:off x="7130374" y="4437008"/>
            <a:ext cx="2140085" cy="433705"/>
          </a:xfrm>
          <a:prstGeom prst="rect">
            <a:avLst/>
          </a:prstGeom>
          <a:noFill/>
          <a:ln w="3810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17" name="Rectangle 16">
            <a:extLst>
              <a:ext uri="{FF2B5EF4-FFF2-40B4-BE49-F238E27FC236}">
                <a16:creationId xmlns:a16="http://schemas.microsoft.com/office/drawing/2014/main" id="{42CAEFC9-C4C0-433F-952F-7ADB7632AE79}"/>
              </a:ext>
            </a:extLst>
          </p:cNvPr>
          <p:cNvSpPr/>
          <p:nvPr/>
        </p:nvSpPr>
        <p:spPr>
          <a:xfrm>
            <a:off x="6507804" y="5556416"/>
            <a:ext cx="4844375" cy="276747"/>
          </a:xfrm>
          <a:prstGeom prst="rect">
            <a:avLst/>
          </a:prstGeom>
          <a:noFill/>
          <a:ln>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sz="2400" b="1" dirty="0">
                <a:solidFill>
                  <a:srgbClr val="00B0F0"/>
                </a:solidFill>
                <a:latin typeface="Helvetica Neue"/>
              </a:rPr>
              <a:t>Exploit the Vulnerability</a:t>
            </a:r>
            <a:endParaRPr lang="en-IN" sz="2400" b="1" dirty="0">
              <a:solidFill>
                <a:srgbClr val="00B0F0"/>
              </a:solidFill>
              <a:latin typeface="Helvetica Neue"/>
            </a:endParaRPr>
          </a:p>
        </p:txBody>
      </p:sp>
      <p:pic>
        <p:nvPicPr>
          <p:cNvPr id="9" name="Picture 8">
            <a:extLst>
              <a:ext uri="{FF2B5EF4-FFF2-40B4-BE49-F238E27FC236}">
                <a16:creationId xmlns:a16="http://schemas.microsoft.com/office/drawing/2014/main" id="{9E5F6ED2-2630-405A-8946-DB8BFD3652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772" y="4853210"/>
            <a:ext cx="5539384" cy="1350279"/>
          </a:xfrm>
          <a:prstGeom prst="rect">
            <a:avLst/>
          </a:prstGeom>
        </p:spPr>
      </p:pic>
      <p:sp>
        <p:nvSpPr>
          <p:cNvPr id="11" name="Rectangle 10">
            <a:extLst>
              <a:ext uri="{FF2B5EF4-FFF2-40B4-BE49-F238E27FC236}">
                <a16:creationId xmlns:a16="http://schemas.microsoft.com/office/drawing/2014/main" id="{DD5953B8-81B5-4316-B242-FD0CEF6FC2BF}"/>
              </a:ext>
            </a:extLst>
          </p:cNvPr>
          <p:cNvSpPr/>
          <p:nvPr/>
        </p:nvSpPr>
        <p:spPr>
          <a:xfrm>
            <a:off x="511772" y="5258509"/>
            <a:ext cx="2941547" cy="517255"/>
          </a:xfrm>
          <a:prstGeom prst="rect">
            <a:avLst/>
          </a:prstGeom>
          <a:noFill/>
          <a:ln w="28575">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337695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7DF72-426F-4EB0-B1D9-EC2E12CF8805}"/>
              </a:ext>
            </a:extLst>
          </p:cNvPr>
          <p:cNvSpPr>
            <a:spLocks noGrp="1"/>
          </p:cNvSpPr>
          <p:nvPr>
            <p:ph type="title"/>
          </p:nvPr>
        </p:nvSpPr>
        <p:spPr/>
        <p:txBody>
          <a:bodyPr>
            <a:normAutofit/>
          </a:bodyPr>
          <a:lstStyle/>
          <a:p>
            <a:r>
              <a:rPr lang="en-US" sz="4400" b="1" dirty="0">
                <a:solidFill>
                  <a:schemeClr val="accent1"/>
                </a:solidFill>
              </a:rPr>
              <a:t>Content:</a:t>
            </a:r>
            <a:endParaRPr lang="en-IN" sz="4400" b="1" dirty="0">
              <a:solidFill>
                <a:schemeClr val="accent1"/>
              </a:solidFill>
            </a:endParaRPr>
          </a:p>
        </p:txBody>
      </p:sp>
      <p:sp>
        <p:nvSpPr>
          <p:cNvPr id="3" name="Content Placeholder 2">
            <a:extLst>
              <a:ext uri="{FF2B5EF4-FFF2-40B4-BE49-F238E27FC236}">
                <a16:creationId xmlns:a16="http://schemas.microsoft.com/office/drawing/2014/main" id="{F355588D-B1DB-4530-A492-E12F38CC6DFB}"/>
              </a:ext>
            </a:extLst>
          </p:cNvPr>
          <p:cNvSpPr>
            <a:spLocks noGrp="1"/>
          </p:cNvSpPr>
          <p:nvPr>
            <p:ph idx="1"/>
          </p:nvPr>
        </p:nvSpPr>
        <p:spPr/>
        <p:txBody>
          <a:bodyPr/>
          <a:lstStyle/>
          <a:p>
            <a:pPr>
              <a:buFont typeface="Wingdings" panose="05000000000000000000" pitchFamily="2" charset="2"/>
              <a:buChar char="q"/>
            </a:pPr>
            <a:r>
              <a:rPr lang="en-US" sz="2400" b="1" dirty="0">
                <a:solidFill>
                  <a:schemeClr val="bg2">
                    <a:lumMod val="40000"/>
                    <a:lumOff val="60000"/>
                  </a:schemeClr>
                </a:solidFill>
                <a:latin typeface="Bahnschrift Condensed" panose="020B0502040204020203" pitchFamily="34" charset="0"/>
              </a:rPr>
              <a:t>Vulnerability Assessment on Virtual Machine </a:t>
            </a:r>
            <a:r>
              <a:rPr lang="en-US" sz="2400" b="1" dirty="0" err="1">
                <a:solidFill>
                  <a:schemeClr val="bg2">
                    <a:lumMod val="40000"/>
                    <a:lumOff val="60000"/>
                  </a:schemeClr>
                </a:solidFill>
                <a:latin typeface="Bahnschrift Condensed" panose="020B0502040204020203" pitchFamily="34" charset="0"/>
              </a:rPr>
              <a:t>Metaspoiltable</a:t>
            </a:r>
            <a:r>
              <a:rPr lang="en-US" sz="2400" b="1" dirty="0">
                <a:solidFill>
                  <a:schemeClr val="bg2">
                    <a:lumMod val="40000"/>
                    <a:lumOff val="60000"/>
                  </a:schemeClr>
                </a:solidFill>
                <a:latin typeface="Bahnschrift Condensed" panose="020B0502040204020203" pitchFamily="34" charset="0"/>
              </a:rPr>
              <a:t> 2</a:t>
            </a:r>
            <a:r>
              <a:rPr lang="en-IN" sz="2400" b="1" dirty="0">
                <a:solidFill>
                  <a:schemeClr val="bg2">
                    <a:lumMod val="40000"/>
                    <a:lumOff val="60000"/>
                  </a:schemeClr>
                </a:solidFill>
                <a:latin typeface="Bahnschrift Condensed" panose="020B0502040204020203" pitchFamily="34" charset="0"/>
              </a:rPr>
              <a:t>.</a:t>
            </a:r>
          </a:p>
          <a:p>
            <a:pPr>
              <a:buFont typeface="Wingdings" panose="05000000000000000000" pitchFamily="2" charset="2"/>
              <a:buChar char="q"/>
            </a:pPr>
            <a:r>
              <a:rPr lang="en-IN" sz="2400" b="1" dirty="0">
                <a:solidFill>
                  <a:schemeClr val="bg2">
                    <a:lumMod val="40000"/>
                    <a:lumOff val="60000"/>
                  </a:schemeClr>
                </a:solidFill>
                <a:latin typeface="Bahnschrift Condensed" panose="020B0502040204020203" pitchFamily="34" charset="0"/>
              </a:rPr>
              <a:t>Vulnerability Assessment on Website testphp.vulnweb.com</a:t>
            </a:r>
          </a:p>
          <a:p>
            <a:pPr>
              <a:buFont typeface="Wingdings" panose="05000000000000000000" pitchFamily="2" charset="2"/>
              <a:buChar char="q"/>
            </a:pPr>
            <a:r>
              <a:rPr lang="en-IN" sz="2400" b="1" dirty="0">
                <a:solidFill>
                  <a:schemeClr val="bg2">
                    <a:lumMod val="40000"/>
                    <a:lumOff val="60000"/>
                  </a:schemeClr>
                </a:solidFill>
                <a:latin typeface="Bahnschrift Condensed" panose="020B0502040204020203" pitchFamily="34" charset="0"/>
              </a:rPr>
              <a:t>Cracking password of zip file and cracking the hashes of given directory </a:t>
            </a:r>
            <a:r>
              <a:rPr lang="en-IN" sz="2400" b="1" dirty="0">
                <a:solidFill>
                  <a:schemeClr val="bg2">
                    <a:lumMod val="40000"/>
                    <a:lumOff val="60000"/>
                  </a:schemeClr>
                </a:solidFill>
                <a:latin typeface="Bahnschrift Condensed" panose="020B0502040204020203" pitchFamily="34" charset="0"/>
                <a:hlinkClick r:id="rId2">
                  <a:extLst>
                    <a:ext uri="{A12FA001-AC4F-418D-AE19-62706E023703}">
                      <ahyp:hlinkClr xmlns:ahyp="http://schemas.microsoft.com/office/drawing/2018/hyperlinkcolor" val="tx"/>
                    </a:ext>
                  </a:extLst>
                </a:hlinkClick>
              </a:rPr>
              <a:t>www.varunpathak.in/m1ss10n.zip</a:t>
            </a:r>
            <a:endParaRPr lang="en-IN" sz="2400" b="1" dirty="0">
              <a:solidFill>
                <a:schemeClr val="bg2">
                  <a:lumMod val="40000"/>
                  <a:lumOff val="60000"/>
                </a:schemeClr>
              </a:solidFill>
              <a:latin typeface="Bahnschrift Condensed" panose="020B0502040204020203" pitchFamily="34" charset="0"/>
            </a:endParaRPr>
          </a:p>
          <a:p>
            <a:pPr>
              <a:buFont typeface="Wingdings" panose="05000000000000000000" pitchFamily="2" charset="2"/>
              <a:buChar char="q"/>
            </a:pPr>
            <a:r>
              <a:rPr lang="en-IN" sz="2400" b="1" dirty="0">
                <a:solidFill>
                  <a:schemeClr val="bg2">
                    <a:lumMod val="40000"/>
                    <a:lumOff val="60000"/>
                  </a:schemeClr>
                </a:solidFill>
                <a:latin typeface="Bahnschrift Condensed" panose="020B0502040204020203" pitchFamily="34" charset="0"/>
              </a:rPr>
              <a:t>Hiding the video behind the image</a:t>
            </a:r>
            <a:r>
              <a:rPr lang="en-IN" dirty="0"/>
              <a:t>.</a:t>
            </a:r>
            <a:endParaRPr lang="en-US" dirty="0"/>
          </a:p>
        </p:txBody>
      </p:sp>
    </p:spTree>
    <p:extLst>
      <p:ext uri="{BB962C8B-B14F-4D97-AF65-F5344CB8AC3E}">
        <p14:creationId xmlns:p14="http://schemas.microsoft.com/office/powerpoint/2010/main" val="267828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163">
            <a:extLst>
              <a:ext uri="{FF2B5EF4-FFF2-40B4-BE49-F238E27FC236}">
                <a16:creationId xmlns:a16="http://schemas.microsoft.com/office/drawing/2014/main" id="{D8FA849A-F78C-4CB5-AF83-DB2B6DE7A67A}"/>
              </a:ext>
            </a:extLst>
          </p:cNvPr>
          <p:cNvSpPr/>
          <p:nvPr/>
        </p:nvSpPr>
        <p:spPr>
          <a:xfrm>
            <a:off x="8797990" y="3876180"/>
            <a:ext cx="2306584" cy="215444"/>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t>
            </a: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 name="Rectangle 2">
            <a:extLst>
              <a:ext uri="{FF2B5EF4-FFF2-40B4-BE49-F238E27FC236}">
                <a16:creationId xmlns:a16="http://schemas.microsoft.com/office/drawing/2014/main" id="{142CD150-2EAD-4124-A4B6-0D5352932664}"/>
              </a:ext>
            </a:extLst>
          </p:cNvPr>
          <p:cNvSpPr/>
          <p:nvPr/>
        </p:nvSpPr>
        <p:spPr>
          <a:xfrm>
            <a:off x="1309990" y="23972"/>
            <a:ext cx="9572017" cy="100035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i="0" dirty="0">
                <a:solidFill>
                  <a:srgbClr val="333333"/>
                </a:solidFill>
                <a:effectLst/>
                <a:latin typeface="Arial Black" panose="020B0A04020102020204" pitchFamily="34" charset="0"/>
              </a:rPr>
              <a:t>Apache Tomcat/Coyote JSP engine 1.1</a:t>
            </a:r>
          </a:p>
        </p:txBody>
      </p:sp>
      <p:sp>
        <p:nvSpPr>
          <p:cNvPr id="5" name="Rectangle 4">
            <a:extLst>
              <a:ext uri="{FF2B5EF4-FFF2-40B4-BE49-F238E27FC236}">
                <a16:creationId xmlns:a16="http://schemas.microsoft.com/office/drawing/2014/main" id="{724F619E-77B6-4A63-BBFE-FD6EEFCC7105}"/>
              </a:ext>
            </a:extLst>
          </p:cNvPr>
          <p:cNvSpPr/>
          <p:nvPr/>
        </p:nvSpPr>
        <p:spPr>
          <a:xfrm>
            <a:off x="466928" y="836579"/>
            <a:ext cx="11430000" cy="972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graphicFrame>
        <p:nvGraphicFramePr>
          <p:cNvPr id="8" name="Table 7">
            <a:extLst>
              <a:ext uri="{FF2B5EF4-FFF2-40B4-BE49-F238E27FC236}">
                <a16:creationId xmlns:a16="http://schemas.microsoft.com/office/drawing/2014/main" id="{D9C6B1AE-FFFE-42F7-9554-0B6B0F618676}"/>
              </a:ext>
            </a:extLst>
          </p:cNvPr>
          <p:cNvGraphicFramePr>
            <a:graphicFrameLocks noGrp="1"/>
          </p:cNvGraphicFramePr>
          <p:nvPr>
            <p:extLst>
              <p:ext uri="{D42A27DB-BD31-4B8C-83A1-F6EECF244321}">
                <p14:modId xmlns:p14="http://schemas.microsoft.com/office/powerpoint/2010/main" val="2184136195"/>
              </p:ext>
            </p:extLst>
          </p:nvPr>
        </p:nvGraphicFramePr>
        <p:xfrm>
          <a:off x="466928" y="1088299"/>
          <a:ext cx="10879064" cy="5598267"/>
        </p:xfrm>
        <a:graphic>
          <a:graphicData uri="http://schemas.openxmlformats.org/drawingml/2006/table">
            <a:tbl>
              <a:tblPr/>
              <a:tblGrid>
                <a:gridCol w="3223101">
                  <a:extLst>
                    <a:ext uri="{9D8B030D-6E8A-4147-A177-3AD203B41FA5}">
                      <a16:colId xmlns:a16="http://schemas.microsoft.com/office/drawing/2014/main" val="1264796878"/>
                    </a:ext>
                  </a:extLst>
                </a:gridCol>
                <a:gridCol w="794422">
                  <a:extLst>
                    <a:ext uri="{9D8B030D-6E8A-4147-A177-3AD203B41FA5}">
                      <a16:colId xmlns:a16="http://schemas.microsoft.com/office/drawing/2014/main" val="4291230881"/>
                    </a:ext>
                  </a:extLst>
                </a:gridCol>
                <a:gridCol w="1534028">
                  <a:extLst>
                    <a:ext uri="{9D8B030D-6E8A-4147-A177-3AD203B41FA5}">
                      <a16:colId xmlns:a16="http://schemas.microsoft.com/office/drawing/2014/main" val="4031417347"/>
                    </a:ext>
                  </a:extLst>
                </a:gridCol>
                <a:gridCol w="549842">
                  <a:extLst>
                    <a:ext uri="{9D8B030D-6E8A-4147-A177-3AD203B41FA5}">
                      <a16:colId xmlns:a16="http://schemas.microsoft.com/office/drawing/2014/main" val="941627591"/>
                    </a:ext>
                  </a:extLst>
                </a:gridCol>
                <a:gridCol w="1658337">
                  <a:extLst>
                    <a:ext uri="{9D8B030D-6E8A-4147-A177-3AD203B41FA5}">
                      <a16:colId xmlns:a16="http://schemas.microsoft.com/office/drawing/2014/main" val="276615021"/>
                    </a:ext>
                  </a:extLst>
                </a:gridCol>
                <a:gridCol w="963038">
                  <a:extLst>
                    <a:ext uri="{9D8B030D-6E8A-4147-A177-3AD203B41FA5}">
                      <a16:colId xmlns:a16="http://schemas.microsoft.com/office/drawing/2014/main" val="3829373155"/>
                    </a:ext>
                  </a:extLst>
                </a:gridCol>
                <a:gridCol w="563739">
                  <a:extLst>
                    <a:ext uri="{9D8B030D-6E8A-4147-A177-3AD203B41FA5}">
                      <a16:colId xmlns:a16="http://schemas.microsoft.com/office/drawing/2014/main" val="4132433326"/>
                    </a:ext>
                  </a:extLst>
                </a:gridCol>
                <a:gridCol w="1592557">
                  <a:extLst>
                    <a:ext uri="{9D8B030D-6E8A-4147-A177-3AD203B41FA5}">
                      <a16:colId xmlns:a16="http://schemas.microsoft.com/office/drawing/2014/main" val="3332316968"/>
                    </a:ext>
                  </a:extLst>
                </a:gridCol>
              </a:tblGrid>
              <a:tr h="346494">
                <a:tc gridSpan="8">
                  <a:txBody>
                    <a:bodyPr/>
                    <a:lstStyle/>
                    <a:p>
                      <a:pPr algn="l">
                        <a:lnSpc>
                          <a:spcPct val="107000"/>
                        </a:lnSpc>
                        <a:spcAft>
                          <a:spcPts val="800"/>
                        </a:spcAft>
                      </a:pPr>
                      <a:r>
                        <a:rPr lang="en-US" sz="2800" b="1" dirty="0">
                          <a:effectLst/>
                          <a:latin typeface="Helvetica Neue"/>
                          <a:ea typeface="Calibri" panose="020F0502020204030204" pitchFamily="34" charset="0"/>
                          <a:cs typeface="Times New Roman" panose="02020603050405020304" pitchFamily="18" charset="0"/>
                        </a:rPr>
                        <a:t>Observation:</a:t>
                      </a:r>
                      <a:endParaRPr lang="en-IN" sz="2800" b="1" dirty="0">
                        <a:effectLst/>
                        <a:latin typeface="Helvetica Neue"/>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6108074"/>
                  </a:ext>
                </a:extLst>
              </a:tr>
              <a:tr h="1546443">
                <a:tc gridSpan="8">
                  <a:txBody>
                    <a:bodyPr/>
                    <a:lstStyle/>
                    <a:p>
                      <a:pPr algn="l">
                        <a:lnSpc>
                          <a:spcPct val="107000"/>
                        </a:lnSpc>
                        <a:spcAft>
                          <a:spcPts val="800"/>
                        </a:spcAft>
                      </a:pPr>
                      <a:r>
                        <a:rPr lang="en-US" sz="1600" b="0" dirty="0">
                          <a:effectLst/>
                          <a:latin typeface="+mn-lt"/>
                          <a:ea typeface="Calibri" panose="020F0502020204030204" pitchFamily="34" charset="0"/>
                          <a:cs typeface="Times New Roman" panose="02020603050405020304" pitchFamily="18" charset="0"/>
                        </a:rPr>
                        <a:t>We observed that the server are running on the older version of Apache </a:t>
                      </a:r>
                      <a:r>
                        <a:rPr lang="en-IN" sz="1600" b="0" dirty="0">
                          <a:effectLst/>
                          <a:latin typeface="+mn-lt"/>
                          <a:ea typeface="Calibri" panose="020F0502020204030204" pitchFamily="34" charset="0"/>
                          <a:cs typeface="Times New Roman" panose="02020603050405020304" pitchFamily="18" charset="0"/>
                        </a:rPr>
                        <a:t>(5.5) . This version is vulnerable to various publicly know vulnerability such as</a:t>
                      </a:r>
                    </a:p>
                    <a:p>
                      <a:pPr marL="342900" indent="-342900" algn="l">
                        <a:lnSpc>
                          <a:spcPct val="107000"/>
                        </a:lnSpc>
                        <a:spcAft>
                          <a:spcPts val="800"/>
                        </a:spcAft>
                        <a:buFont typeface="+mj-lt"/>
                        <a:buAutoNum type="arabicPeriod"/>
                      </a:pPr>
                      <a:r>
                        <a:rPr lang="en-IN" sz="1600" b="0" dirty="0">
                          <a:effectLst/>
                          <a:latin typeface="+mn-lt"/>
                          <a:ea typeface="Calibri" panose="020F0502020204030204" pitchFamily="34" charset="0"/>
                          <a:cs typeface="Times New Roman" panose="02020603050405020304" pitchFamily="18" charset="0"/>
                        </a:rPr>
                        <a:t>Authentication Bypass                                              3. Cross Site  Scripting</a:t>
                      </a:r>
                    </a:p>
                    <a:p>
                      <a:pPr marL="342900" marR="0" lvl="0" indent="-342900" algn="l" defTabSz="914400" rtl="0" eaLnBrk="1" fontAlgn="auto" latinLnBrk="0" hangingPunct="1">
                        <a:lnSpc>
                          <a:spcPct val="107000"/>
                        </a:lnSpc>
                        <a:spcBef>
                          <a:spcPts val="0"/>
                        </a:spcBef>
                        <a:spcAft>
                          <a:spcPts val="800"/>
                        </a:spcAft>
                        <a:buClrTx/>
                        <a:buSzTx/>
                        <a:buFont typeface="+mj-lt"/>
                        <a:buAutoNum type="arabicPeriod"/>
                        <a:tabLst/>
                        <a:defRPr/>
                      </a:pPr>
                      <a:r>
                        <a:rPr lang="en-IN" sz="1600" b="0" dirty="0">
                          <a:effectLst/>
                          <a:latin typeface="+mn-lt"/>
                          <a:ea typeface="Calibri" panose="020F0502020204030204" pitchFamily="34" charset="0"/>
                          <a:cs typeface="Times New Roman" panose="02020603050405020304" pitchFamily="18" charset="0"/>
                        </a:rPr>
                        <a:t>Denial of Service                                                        4. Arbitrary command execution</a:t>
                      </a:r>
                      <a:endParaRPr lang="en-US" sz="1600" b="0" dirty="0">
                        <a:effectLst/>
                        <a:latin typeface="+mn-lt"/>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6916861"/>
                  </a:ext>
                </a:extLst>
              </a:tr>
              <a:tr h="483106">
                <a:tc>
                  <a:txBody>
                    <a:bodyPr/>
                    <a:lstStyle/>
                    <a:p>
                      <a:pPr algn="l">
                        <a:lnSpc>
                          <a:spcPct val="107000"/>
                        </a:lnSpc>
                        <a:spcAft>
                          <a:spcPts val="800"/>
                        </a:spcAft>
                      </a:pPr>
                      <a:r>
                        <a:rPr lang="en-IN" sz="3200" dirty="0">
                          <a:effectLst/>
                          <a:latin typeface="Calibri" panose="020F0502020204030204" pitchFamily="34" charset="0"/>
                          <a:ea typeface="Calibri" panose="020F0502020204030204" pitchFamily="34" charset="0"/>
                          <a:cs typeface="Times New Roman" panose="02020603050405020304" pitchFamily="18" charset="0"/>
                        </a:rPr>
                        <a:t> </a:t>
                      </a:r>
                      <a:r>
                        <a:rPr lang="en-IN" sz="3200" b="1" dirty="0">
                          <a:effectLst/>
                          <a:latin typeface="Helvetica Neue"/>
                          <a:ea typeface="Calibri" panose="020F0502020204030204" pitchFamily="34" charset="0"/>
                          <a:cs typeface="Times New Roman" panose="02020603050405020304" pitchFamily="18" charset="0"/>
                        </a:rPr>
                        <a:t>RISK:</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endParaRPr lang="en-IN" sz="1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rgbClr val="FF0000"/>
                    </a:solidFill>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High</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gridSpan="2">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Medium</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pPr algn="l">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800"/>
                        </a:spcAft>
                      </a:pPr>
                      <a:r>
                        <a:rPr lang="en-IN" sz="2400" b="1" dirty="0">
                          <a:effectLst/>
                          <a:latin typeface="Calibri" panose="020F0502020204030204" pitchFamily="34" charset="0"/>
                          <a:ea typeface="Calibri" panose="020F0502020204030204" pitchFamily="34" charset="0"/>
                          <a:cs typeface="Times New Roman" panose="02020603050405020304" pitchFamily="18" charset="0"/>
                        </a:rPr>
                        <a:t> Low</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7576206"/>
                  </a:ext>
                </a:extLst>
              </a:tr>
              <a:tr h="1310271">
                <a:tc gridSpan="8">
                  <a:txBody>
                    <a:bodyPr/>
                    <a:lstStyle/>
                    <a:p>
                      <a:pPr algn="l">
                        <a:lnSpc>
                          <a:spcPct val="107000"/>
                        </a:lnSpc>
                        <a:spcAft>
                          <a:spcPts val="800"/>
                        </a:spcAft>
                      </a:pPr>
                      <a:r>
                        <a:rPr lang="en-IN" sz="1800" dirty="0">
                          <a:effectLst/>
                          <a:latin typeface="+mn-lt"/>
                          <a:ea typeface="Calibri" panose="020F0502020204030204" pitchFamily="34" charset="0"/>
                          <a:cs typeface="Times New Roman" panose="02020603050405020304" pitchFamily="18" charset="0"/>
                        </a:rPr>
                        <a:t>A remote attacker may exploit these vulnerability to gain access of confidential information or even access to denial of service condition. </a:t>
                      </a:r>
                    </a:p>
                    <a:p>
                      <a:pPr algn="l">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7938825"/>
                  </a:ext>
                </a:extLst>
              </a:tr>
              <a:tr h="438116">
                <a:tc gridSpan="8">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000" b="1" dirty="0">
                          <a:effectLst/>
                          <a:latin typeface="Helvetica Neue"/>
                          <a:ea typeface="Calibri" panose="020F0502020204030204" pitchFamily="34" charset="0"/>
                          <a:cs typeface="Times New Roman" panose="02020603050405020304" pitchFamily="18" charset="0"/>
                        </a:rPr>
                        <a:t>RECOMMENDATION:</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0196235"/>
                  </a:ext>
                </a:extLst>
              </a:tr>
              <a:tr h="1073179">
                <a:tc gridSpan="8">
                  <a:txBody>
                    <a:bodyPr/>
                    <a:lstStyle/>
                    <a:p>
                      <a:pPr marL="0" indent="0" algn="l">
                        <a:lnSpc>
                          <a:spcPct val="100000"/>
                        </a:lnSpc>
                        <a:spcAft>
                          <a:spcPts val="800"/>
                        </a:spcAft>
                        <a:buFont typeface="+mj-lt"/>
                        <a:buNone/>
                      </a:pPr>
                      <a:r>
                        <a:rPr lang="en-US" sz="1800" dirty="0">
                          <a:effectLst/>
                          <a:latin typeface="+mn-lt"/>
                          <a:ea typeface="Calibri" panose="020F0502020204030204" pitchFamily="34" charset="0"/>
                          <a:cs typeface="Times New Roman" panose="02020603050405020304" pitchFamily="18" charset="0"/>
                        </a:rPr>
                        <a:t>We recommend to upgrade Apache to latest stable release.</a:t>
                      </a:r>
                      <a:endParaRPr lang="en-IN" sz="1800" dirty="0">
                        <a:effectLst/>
                        <a:latin typeface="+mn-lt"/>
                        <a:ea typeface="Calibri" panose="020F0502020204030204" pitchFamily="34" charset="0"/>
                        <a:cs typeface="Times New Roman" panose="02020603050405020304" pitchFamily="18" charset="0"/>
                      </a:endParaRPr>
                    </a:p>
                    <a:p>
                      <a:pPr marL="0" indent="0" algn="l">
                        <a:lnSpc>
                          <a:spcPct val="100000"/>
                        </a:lnSpc>
                        <a:spcAft>
                          <a:spcPts val="800"/>
                        </a:spcAft>
                        <a:buFont typeface="+mj-lt"/>
                        <a:buNone/>
                      </a:pPr>
                      <a:r>
                        <a:rPr lang="en-IN" sz="1800" dirty="0">
                          <a:effectLst/>
                          <a:latin typeface="+mn-lt"/>
                          <a:ea typeface="Calibri" panose="020F0502020204030204" pitchFamily="34" charset="0"/>
                          <a:cs typeface="Times New Roman" panose="02020603050405020304" pitchFamily="18" charset="0"/>
                        </a:rPr>
                        <a:t>We also recommend to review the current security patch arrangement process to ensure continuous monitoring for new security patches and upgrades.</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6070903"/>
                  </a:ext>
                </a:extLst>
              </a:tr>
              <a:tr h="311286">
                <a:tc gridSpan="5">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pPr algn="l">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gridSpan="2">
                  <a:txBody>
                    <a:bodyPr/>
                    <a:lstStyle/>
                    <a:p>
                      <a:r>
                        <a:rPr lang="en-IN" sz="1400" b="1" dirty="0">
                          <a:effectLst/>
                          <a:latin typeface="+mn-lt"/>
                          <a:ea typeface="Calibri" panose="020F0502020204030204" pitchFamily="34" charset="0"/>
                          <a:cs typeface="Times New Roman" panose="02020603050405020304" pitchFamily="18" charset="0"/>
                        </a:rPr>
                        <a:t> AFFECTED DEVICE:</a:t>
                      </a:r>
                      <a:endParaRPr lang="en-IN" sz="1400" b="1" dirty="0">
                        <a:latin typeface="+mn-lt"/>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334333587"/>
                  </a:ext>
                </a:extLst>
              </a:tr>
            </a:tbl>
          </a:graphicData>
        </a:graphic>
      </p:graphicFrame>
    </p:spTree>
    <p:extLst>
      <p:ext uri="{BB962C8B-B14F-4D97-AF65-F5344CB8AC3E}">
        <p14:creationId xmlns:p14="http://schemas.microsoft.com/office/powerpoint/2010/main" val="8519756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368618F-2367-4B59-B539-4AAB136D62C4}"/>
              </a:ext>
            </a:extLst>
          </p:cNvPr>
          <p:cNvGrpSpPr/>
          <p:nvPr/>
        </p:nvGrpSpPr>
        <p:grpSpPr>
          <a:xfrm>
            <a:off x="-1" y="4941426"/>
            <a:ext cx="12192000" cy="1909138"/>
            <a:chOff x="0" y="4948862"/>
            <a:chExt cx="12192000" cy="1909138"/>
          </a:xfrm>
        </p:grpSpPr>
        <p:sp>
          <p:nvSpPr>
            <p:cNvPr id="3" name="Freeform: Shape 2">
              <a:extLst>
                <a:ext uri="{FF2B5EF4-FFF2-40B4-BE49-F238E27FC236}">
                  <a16:creationId xmlns:a16="http://schemas.microsoft.com/office/drawing/2014/main" id="{D8CB0CAC-3EE8-40DB-98C5-1F1DA6F2B912}"/>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8DA9E2B8-2A9E-42B5-8746-A5D0CBE2AFAC}"/>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 name="Rectangle 4">
            <a:extLst>
              <a:ext uri="{FF2B5EF4-FFF2-40B4-BE49-F238E27FC236}">
                <a16:creationId xmlns:a16="http://schemas.microsoft.com/office/drawing/2014/main" id="{70F00AC8-A70A-41DC-ACB9-2C70D116442F}"/>
              </a:ext>
            </a:extLst>
          </p:cNvPr>
          <p:cNvSpPr/>
          <p:nvPr/>
        </p:nvSpPr>
        <p:spPr>
          <a:xfrm>
            <a:off x="466928" y="836579"/>
            <a:ext cx="11430000" cy="972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6" name="Rectangle 5">
            <a:extLst>
              <a:ext uri="{FF2B5EF4-FFF2-40B4-BE49-F238E27FC236}">
                <a16:creationId xmlns:a16="http://schemas.microsoft.com/office/drawing/2014/main" id="{D76DDD52-06C7-44DC-B175-E726F73999C9}"/>
              </a:ext>
            </a:extLst>
          </p:cNvPr>
          <p:cNvSpPr/>
          <p:nvPr/>
        </p:nvSpPr>
        <p:spPr>
          <a:xfrm>
            <a:off x="1498060" y="136187"/>
            <a:ext cx="9387191" cy="603115"/>
          </a:xfrm>
          <a:prstGeom prst="rect">
            <a:avLst/>
          </a:prstGeom>
          <a:noFill/>
          <a:ln>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200" i="0" dirty="0">
                <a:solidFill>
                  <a:srgbClr val="333333"/>
                </a:solidFill>
                <a:effectLst/>
                <a:latin typeface="Arial Black" panose="020B0A04020102020204" pitchFamily="34" charset="0"/>
              </a:rPr>
              <a:t>Apache Tomcat/Coyote JSP engine 1.1</a:t>
            </a:r>
          </a:p>
        </p:txBody>
      </p:sp>
      <p:sp>
        <p:nvSpPr>
          <p:cNvPr id="8" name="TextBox 7">
            <a:extLst>
              <a:ext uri="{FF2B5EF4-FFF2-40B4-BE49-F238E27FC236}">
                <a16:creationId xmlns:a16="http://schemas.microsoft.com/office/drawing/2014/main" id="{B564CE6C-FFA5-4D56-B6C2-C48EEBB894F7}"/>
              </a:ext>
            </a:extLst>
          </p:cNvPr>
          <p:cNvSpPr txBox="1"/>
          <p:nvPr/>
        </p:nvSpPr>
        <p:spPr>
          <a:xfrm>
            <a:off x="466928" y="1179513"/>
            <a:ext cx="3567620" cy="369332"/>
          </a:xfrm>
          <a:prstGeom prst="rect">
            <a:avLst/>
          </a:prstGeom>
          <a:noFill/>
          <a:ln>
            <a:solidFill>
              <a:schemeClr val="tx1"/>
            </a:solidFill>
          </a:ln>
        </p:spPr>
        <p:txBody>
          <a:bodyPr wrap="square">
            <a:spAutoFit/>
          </a:bodyPr>
          <a:lstStyle/>
          <a:p>
            <a:r>
              <a:rPr lang="en-US" b="1" dirty="0">
                <a:solidFill>
                  <a:schemeClr val="tx1"/>
                </a:solidFill>
                <a:latin typeface="Helvetica Neue"/>
              </a:rPr>
              <a:t>Vulnerability Detection Report:</a:t>
            </a:r>
            <a:endParaRPr lang="en-IN" dirty="0"/>
          </a:p>
        </p:txBody>
      </p:sp>
      <p:pic>
        <p:nvPicPr>
          <p:cNvPr id="10" name="Picture 9">
            <a:extLst>
              <a:ext uri="{FF2B5EF4-FFF2-40B4-BE49-F238E27FC236}">
                <a16:creationId xmlns:a16="http://schemas.microsoft.com/office/drawing/2014/main" id="{07E906FA-7C95-4671-A63E-9D7BA73689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655" y="2500291"/>
            <a:ext cx="11430000" cy="1857417"/>
          </a:xfrm>
          <a:prstGeom prst="rect">
            <a:avLst/>
          </a:prstGeom>
        </p:spPr>
      </p:pic>
      <p:sp>
        <p:nvSpPr>
          <p:cNvPr id="11" name="Rectangle 10">
            <a:extLst>
              <a:ext uri="{FF2B5EF4-FFF2-40B4-BE49-F238E27FC236}">
                <a16:creationId xmlns:a16="http://schemas.microsoft.com/office/drawing/2014/main" id="{0D9E45B9-457F-4006-B0CB-61C519F99E83}"/>
              </a:ext>
            </a:extLst>
          </p:cNvPr>
          <p:cNvSpPr/>
          <p:nvPr/>
        </p:nvSpPr>
        <p:spPr>
          <a:xfrm>
            <a:off x="466928" y="3854242"/>
            <a:ext cx="6984460" cy="50346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8000C16F-3EEA-44AC-B87C-B7EA4B93B08C}"/>
              </a:ext>
            </a:extLst>
          </p:cNvPr>
          <p:cNvSpPr/>
          <p:nvPr/>
        </p:nvSpPr>
        <p:spPr>
          <a:xfrm>
            <a:off x="476655" y="2500008"/>
            <a:ext cx="6896911" cy="2915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4" name="Straight Connector 13">
            <a:extLst>
              <a:ext uri="{FF2B5EF4-FFF2-40B4-BE49-F238E27FC236}">
                <a16:creationId xmlns:a16="http://schemas.microsoft.com/office/drawing/2014/main" id="{6C139E96-F892-4526-B254-41BA43706BB5}"/>
              </a:ext>
            </a:extLst>
          </p:cNvPr>
          <p:cNvCxnSpPr/>
          <p:nvPr/>
        </p:nvCxnSpPr>
        <p:spPr>
          <a:xfrm>
            <a:off x="466928" y="3428999"/>
            <a:ext cx="3073941" cy="82685"/>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92348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163">
            <a:extLst>
              <a:ext uri="{FF2B5EF4-FFF2-40B4-BE49-F238E27FC236}">
                <a16:creationId xmlns:a16="http://schemas.microsoft.com/office/drawing/2014/main" id="{D8FA849A-F78C-4CB5-AF83-DB2B6DE7A67A}"/>
              </a:ext>
            </a:extLst>
          </p:cNvPr>
          <p:cNvSpPr/>
          <p:nvPr/>
        </p:nvSpPr>
        <p:spPr>
          <a:xfrm>
            <a:off x="8797990" y="3876180"/>
            <a:ext cx="2306584" cy="215444"/>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t>
            </a: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 name="Rectangle 2">
            <a:extLst>
              <a:ext uri="{FF2B5EF4-FFF2-40B4-BE49-F238E27FC236}">
                <a16:creationId xmlns:a16="http://schemas.microsoft.com/office/drawing/2014/main" id="{142CD150-2EAD-4124-A4B6-0D5352932664}"/>
              </a:ext>
            </a:extLst>
          </p:cNvPr>
          <p:cNvSpPr/>
          <p:nvPr/>
        </p:nvSpPr>
        <p:spPr>
          <a:xfrm>
            <a:off x="466927" y="23972"/>
            <a:ext cx="11206913" cy="100035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400" i="0" dirty="0">
                <a:solidFill>
                  <a:srgbClr val="333333"/>
                </a:solidFill>
                <a:effectLst/>
                <a:latin typeface="Arial Black" panose="020B0A04020102020204" pitchFamily="34" charset="0"/>
              </a:rPr>
              <a:t> </a:t>
            </a:r>
            <a:r>
              <a:rPr lang="en-US" sz="3600" i="0" dirty="0">
                <a:solidFill>
                  <a:srgbClr val="333333"/>
                </a:solidFill>
                <a:effectLst/>
                <a:latin typeface="Arial Black" panose="020B0A04020102020204" pitchFamily="34" charset="0"/>
              </a:rPr>
              <a:t>Java-</a:t>
            </a:r>
            <a:r>
              <a:rPr lang="en-US" sz="3600" i="0" dirty="0" err="1">
                <a:solidFill>
                  <a:srgbClr val="333333"/>
                </a:solidFill>
                <a:effectLst/>
                <a:latin typeface="Arial Black" panose="020B0A04020102020204" pitchFamily="34" charset="0"/>
              </a:rPr>
              <a:t>rmi</a:t>
            </a:r>
            <a:r>
              <a:rPr lang="en-US" sz="3600" i="0" dirty="0">
                <a:solidFill>
                  <a:srgbClr val="333333"/>
                </a:solidFill>
                <a:effectLst/>
                <a:latin typeface="Arial Black" panose="020B0A04020102020204" pitchFamily="34" charset="0"/>
              </a:rPr>
              <a:t> (Remote </a:t>
            </a:r>
            <a:r>
              <a:rPr lang="en-US" sz="3600" dirty="0">
                <a:solidFill>
                  <a:srgbClr val="333333"/>
                </a:solidFill>
                <a:latin typeface="Arial Black" panose="020B0A04020102020204" pitchFamily="34" charset="0"/>
              </a:rPr>
              <a:t>Method</a:t>
            </a:r>
            <a:r>
              <a:rPr lang="en-US" sz="3600" i="0" dirty="0">
                <a:solidFill>
                  <a:srgbClr val="333333"/>
                </a:solidFill>
                <a:effectLst/>
                <a:latin typeface="Arial Black" panose="020B0A04020102020204" pitchFamily="34" charset="0"/>
              </a:rPr>
              <a:t> </a:t>
            </a:r>
            <a:r>
              <a:rPr lang="en-US" sz="3600" dirty="0">
                <a:solidFill>
                  <a:srgbClr val="333333"/>
                </a:solidFill>
                <a:latin typeface="Arial Black" panose="020B0A04020102020204" pitchFamily="34" charset="0"/>
              </a:rPr>
              <a:t>Invocation</a:t>
            </a:r>
            <a:r>
              <a:rPr lang="en-US" sz="3600" i="0" dirty="0">
                <a:solidFill>
                  <a:srgbClr val="333333"/>
                </a:solidFill>
                <a:effectLst/>
                <a:latin typeface="Arial Black" panose="020B0A04020102020204" pitchFamily="34" charset="0"/>
              </a:rPr>
              <a:t>)</a:t>
            </a:r>
          </a:p>
        </p:txBody>
      </p:sp>
      <p:sp>
        <p:nvSpPr>
          <p:cNvPr id="5" name="Rectangle 4">
            <a:extLst>
              <a:ext uri="{FF2B5EF4-FFF2-40B4-BE49-F238E27FC236}">
                <a16:creationId xmlns:a16="http://schemas.microsoft.com/office/drawing/2014/main" id="{724F619E-77B6-4A63-BBFE-FD6EEFCC7105}"/>
              </a:ext>
            </a:extLst>
          </p:cNvPr>
          <p:cNvSpPr/>
          <p:nvPr/>
        </p:nvSpPr>
        <p:spPr>
          <a:xfrm>
            <a:off x="355384" y="863056"/>
            <a:ext cx="11430000" cy="972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graphicFrame>
        <p:nvGraphicFramePr>
          <p:cNvPr id="8" name="Table 7">
            <a:extLst>
              <a:ext uri="{FF2B5EF4-FFF2-40B4-BE49-F238E27FC236}">
                <a16:creationId xmlns:a16="http://schemas.microsoft.com/office/drawing/2014/main" id="{D9C6B1AE-FFFE-42F7-9554-0B6B0F618676}"/>
              </a:ext>
            </a:extLst>
          </p:cNvPr>
          <p:cNvGraphicFramePr>
            <a:graphicFrameLocks noGrp="1"/>
          </p:cNvGraphicFramePr>
          <p:nvPr>
            <p:extLst>
              <p:ext uri="{D42A27DB-BD31-4B8C-83A1-F6EECF244321}">
                <p14:modId xmlns:p14="http://schemas.microsoft.com/office/powerpoint/2010/main" val="248360053"/>
              </p:ext>
            </p:extLst>
          </p:nvPr>
        </p:nvGraphicFramePr>
        <p:xfrm>
          <a:off x="466928" y="1088298"/>
          <a:ext cx="11318455" cy="5745729"/>
        </p:xfrm>
        <a:graphic>
          <a:graphicData uri="http://schemas.openxmlformats.org/drawingml/2006/table">
            <a:tbl>
              <a:tblPr/>
              <a:tblGrid>
                <a:gridCol w="3353277">
                  <a:extLst>
                    <a:ext uri="{9D8B030D-6E8A-4147-A177-3AD203B41FA5}">
                      <a16:colId xmlns:a16="http://schemas.microsoft.com/office/drawing/2014/main" val="1264796878"/>
                    </a:ext>
                  </a:extLst>
                </a:gridCol>
                <a:gridCol w="836629">
                  <a:extLst>
                    <a:ext uri="{9D8B030D-6E8A-4147-A177-3AD203B41FA5}">
                      <a16:colId xmlns:a16="http://schemas.microsoft.com/office/drawing/2014/main" val="4291230881"/>
                    </a:ext>
                  </a:extLst>
                </a:gridCol>
                <a:gridCol w="1585865">
                  <a:extLst>
                    <a:ext uri="{9D8B030D-6E8A-4147-A177-3AD203B41FA5}">
                      <a16:colId xmlns:a16="http://schemas.microsoft.com/office/drawing/2014/main" val="4031417347"/>
                    </a:ext>
                  </a:extLst>
                </a:gridCol>
                <a:gridCol w="569811">
                  <a:extLst>
                    <a:ext uri="{9D8B030D-6E8A-4147-A177-3AD203B41FA5}">
                      <a16:colId xmlns:a16="http://schemas.microsoft.com/office/drawing/2014/main" val="941627591"/>
                    </a:ext>
                  </a:extLst>
                </a:gridCol>
                <a:gridCol w="1727553">
                  <a:extLst>
                    <a:ext uri="{9D8B030D-6E8A-4147-A177-3AD203B41FA5}">
                      <a16:colId xmlns:a16="http://schemas.microsoft.com/office/drawing/2014/main" val="276615021"/>
                    </a:ext>
                  </a:extLst>
                </a:gridCol>
                <a:gridCol w="1001934">
                  <a:extLst>
                    <a:ext uri="{9D8B030D-6E8A-4147-A177-3AD203B41FA5}">
                      <a16:colId xmlns:a16="http://schemas.microsoft.com/office/drawing/2014/main" val="3829373155"/>
                    </a:ext>
                  </a:extLst>
                </a:gridCol>
                <a:gridCol w="586508">
                  <a:extLst>
                    <a:ext uri="{9D8B030D-6E8A-4147-A177-3AD203B41FA5}">
                      <a16:colId xmlns:a16="http://schemas.microsoft.com/office/drawing/2014/main" val="4132433326"/>
                    </a:ext>
                  </a:extLst>
                </a:gridCol>
                <a:gridCol w="1656878">
                  <a:extLst>
                    <a:ext uri="{9D8B030D-6E8A-4147-A177-3AD203B41FA5}">
                      <a16:colId xmlns:a16="http://schemas.microsoft.com/office/drawing/2014/main" val="3332316968"/>
                    </a:ext>
                  </a:extLst>
                </a:gridCol>
              </a:tblGrid>
              <a:tr h="447561">
                <a:tc gridSpan="8">
                  <a:txBody>
                    <a:bodyPr/>
                    <a:lstStyle/>
                    <a:p>
                      <a:pPr algn="l">
                        <a:lnSpc>
                          <a:spcPct val="107000"/>
                        </a:lnSpc>
                        <a:spcAft>
                          <a:spcPts val="800"/>
                        </a:spcAft>
                      </a:pPr>
                      <a:r>
                        <a:rPr lang="en-US" sz="2800" b="1" dirty="0">
                          <a:effectLst/>
                          <a:latin typeface="Helvetica Neue"/>
                          <a:ea typeface="Calibri" panose="020F0502020204030204" pitchFamily="34" charset="0"/>
                          <a:cs typeface="Times New Roman" panose="02020603050405020304" pitchFamily="18" charset="0"/>
                        </a:rPr>
                        <a:t>Observation:</a:t>
                      </a:r>
                      <a:endParaRPr lang="en-IN" sz="2800" b="1" dirty="0">
                        <a:effectLst/>
                        <a:latin typeface="Helvetica Neue"/>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6108074"/>
                  </a:ext>
                </a:extLst>
              </a:tr>
              <a:tr h="1462874">
                <a:tc gridSpan="8">
                  <a:txBody>
                    <a:bodyPr/>
                    <a:lstStyle/>
                    <a:p>
                      <a:pPr algn="l">
                        <a:lnSpc>
                          <a:spcPct val="107000"/>
                        </a:lnSpc>
                        <a:spcAft>
                          <a:spcPts val="800"/>
                        </a:spcAft>
                      </a:pPr>
                      <a:r>
                        <a:rPr lang="en-US" sz="1800" b="0" dirty="0">
                          <a:effectLst/>
                          <a:latin typeface="+mn-lt"/>
                          <a:ea typeface="Calibri" panose="020F0502020204030204" pitchFamily="34" charset="0"/>
                          <a:cs typeface="Times New Roman" panose="02020603050405020304" pitchFamily="18" charset="0"/>
                        </a:rPr>
                        <a:t>We have observe that the Java-</a:t>
                      </a:r>
                      <a:r>
                        <a:rPr lang="en-US" sz="1800" b="0" dirty="0" err="1">
                          <a:effectLst/>
                          <a:latin typeface="+mn-lt"/>
                          <a:ea typeface="Calibri" panose="020F0502020204030204" pitchFamily="34" charset="0"/>
                          <a:cs typeface="Times New Roman" panose="02020603050405020304" pitchFamily="18" charset="0"/>
                        </a:rPr>
                        <a:t>rmi</a:t>
                      </a:r>
                      <a:r>
                        <a:rPr lang="en-US" sz="1800" b="0" dirty="0">
                          <a:effectLst/>
                          <a:latin typeface="+mn-lt"/>
                          <a:ea typeface="Calibri" panose="020F0502020204030204" pitchFamily="34" charset="0"/>
                          <a:cs typeface="Times New Roman" panose="02020603050405020304" pitchFamily="18" charset="0"/>
                        </a:rPr>
                        <a:t> is vulnerable for the server. Default configuration of RMI registry allows loading classes from remote URLs which can lead to remote code execution.</a:t>
                      </a:r>
                    </a:p>
                    <a:p>
                      <a:pPr algn="l">
                        <a:lnSpc>
                          <a:spcPct val="107000"/>
                        </a:lnSpc>
                        <a:spcAft>
                          <a:spcPts val="800"/>
                        </a:spcAft>
                      </a:pPr>
                      <a:endParaRPr lang="en-IN" sz="1800" b="0" dirty="0">
                        <a:effectLst/>
                        <a:latin typeface="+mn-lt"/>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6916861"/>
                  </a:ext>
                </a:extLst>
              </a:tr>
              <a:tr h="523810">
                <a:tc>
                  <a:txBody>
                    <a:bodyPr/>
                    <a:lstStyle/>
                    <a:p>
                      <a:pPr algn="l">
                        <a:lnSpc>
                          <a:spcPct val="107000"/>
                        </a:lnSpc>
                        <a:spcAft>
                          <a:spcPts val="800"/>
                        </a:spcAft>
                      </a:pPr>
                      <a:r>
                        <a:rPr lang="en-IN" sz="3200" dirty="0">
                          <a:effectLst/>
                          <a:latin typeface="Calibri" panose="020F0502020204030204" pitchFamily="34" charset="0"/>
                          <a:ea typeface="Calibri" panose="020F0502020204030204" pitchFamily="34" charset="0"/>
                          <a:cs typeface="Times New Roman" panose="02020603050405020304" pitchFamily="18" charset="0"/>
                        </a:rPr>
                        <a:t> </a:t>
                      </a:r>
                      <a:r>
                        <a:rPr lang="en-IN" sz="3200" b="1" dirty="0">
                          <a:effectLst/>
                          <a:latin typeface="Helvetica Neue"/>
                          <a:ea typeface="Calibri" panose="020F0502020204030204" pitchFamily="34" charset="0"/>
                          <a:cs typeface="Times New Roman" panose="02020603050405020304" pitchFamily="18" charset="0"/>
                        </a:rPr>
                        <a:t>RISK:</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endParaRPr lang="en-IN" sz="1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rgbClr val="FF0000"/>
                    </a:solidFill>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High</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gridSpan="2">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Medium</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pPr algn="l">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800"/>
                        </a:spcAft>
                      </a:pPr>
                      <a:r>
                        <a:rPr lang="en-IN" sz="2400" b="1" dirty="0">
                          <a:effectLst/>
                          <a:latin typeface="Calibri" panose="020F0502020204030204" pitchFamily="34" charset="0"/>
                          <a:ea typeface="Calibri" panose="020F0502020204030204" pitchFamily="34" charset="0"/>
                          <a:cs typeface="Times New Roman" panose="02020603050405020304" pitchFamily="18" charset="0"/>
                        </a:rPr>
                        <a:t> Low</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7576206"/>
                  </a:ext>
                </a:extLst>
              </a:tr>
              <a:tr h="1384981">
                <a:tc gridSpan="8">
                  <a:txBody>
                    <a:bodyPr/>
                    <a:lstStyle/>
                    <a:p>
                      <a:pPr algn="l">
                        <a:lnSpc>
                          <a:spcPct val="107000"/>
                        </a:lnSpc>
                        <a:spcAft>
                          <a:spcPts val="800"/>
                        </a:spcAft>
                      </a:pPr>
                      <a:r>
                        <a:rPr lang="en-US" sz="1800" dirty="0">
                          <a:effectLst/>
                          <a:latin typeface="+mn-lt"/>
                          <a:ea typeface="Calibri" panose="020F0502020204030204" pitchFamily="34" charset="0"/>
                          <a:cs typeface="Times New Roman" panose="02020603050405020304" pitchFamily="18" charset="0"/>
                        </a:rPr>
                        <a:t>Attacker can gain access from remote URL’s which can lead to remote code execution so the data can be stolen.</a:t>
                      </a:r>
                      <a:endParaRPr lang="en-IN" sz="1800" dirty="0">
                        <a:effectLst/>
                        <a:latin typeface="+mn-lt"/>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7938825"/>
                  </a:ext>
                </a:extLst>
              </a:tr>
              <a:tr h="463097">
                <a:tc gridSpan="8">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000" b="1" dirty="0">
                          <a:effectLst/>
                          <a:latin typeface="Helvetica Neue"/>
                          <a:ea typeface="Calibri" panose="020F0502020204030204" pitchFamily="34" charset="0"/>
                          <a:cs typeface="Times New Roman" panose="02020603050405020304" pitchFamily="18" charset="0"/>
                        </a:rPr>
                        <a:t>RECOMMENDATION:</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0196235"/>
                  </a:ext>
                </a:extLst>
              </a:tr>
              <a:tr h="1134371">
                <a:tc gridSpan="8">
                  <a:txBody>
                    <a:bodyPr/>
                    <a:lstStyle/>
                    <a:p>
                      <a:pPr marL="285750" indent="-285750" algn="l">
                        <a:lnSpc>
                          <a:spcPct val="107000"/>
                        </a:lnSpc>
                        <a:spcAft>
                          <a:spcPts val="800"/>
                        </a:spcAft>
                        <a:buFont typeface="Arial" panose="020B0604020202020204" pitchFamily="34" charset="0"/>
                        <a:buChar char="•"/>
                      </a:pPr>
                      <a:r>
                        <a:rPr lang="en-US" sz="1600" dirty="0">
                          <a:effectLst/>
                          <a:latin typeface="+mn-lt"/>
                          <a:ea typeface="Calibri" panose="020F0502020204030204" pitchFamily="34" charset="0"/>
                          <a:cs typeface="Times New Roman" panose="02020603050405020304" pitchFamily="18" charset="0"/>
                        </a:rPr>
                        <a:t>RMI services permit remote anonymous user to load arbitrary Java classes via the class Loader so remove the access. </a:t>
                      </a:r>
                    </a:p>
                    <a:p>
                      <a:pPr marL="285750" indent="-285750" algn="l">
                        <a:lnSpc>
                          <a:spcPct val="107000"/>
                        </a:lnSpc>
                        <a:spcAft>
                          <a:spcPts val="800"/>
                        </a:spcAft>
                        <a:buFont typeface="Arial" panose="020B0604020202020204" pitchFamily="34" charset="0"/>
                        <a:buChar char="•"/>
                      </a:pPr>
                      <a:r>
                        <a:rPr lang="en-US" sz="1600" dirty="0">
                          <a:effectLst/>
                          <a:latin typeface="+mn-lt"/>
                          <a:ea typeface="Calibri" panose="020F0502020204030204" pitchFamily="34" charset="0"/>
                          <a:cs typeface="Times New Roman" panose="02020603050405020304" pitchFamily="18" charset="0"/>
                        </a:rPr>
                        <a:t>RMI services handle anonymous request to load and execute Java classes from any remote(HTTP) URL by default.</a:t>
                      </a:r>
                    </a:p>
                    <a:p>
                      <a:pPr marL="285750" indent="-285750" algn="l">
                        <a:lnSpc>
                          <a:spcPct val="107000"/>
                        </a:lnSpc>
                        <a:spcAft>
                          <a:spcPts val="800"/>
                        </a:spcAft>
                        <a:buFont typeface="Arial" panose="020B0604020202020204" pitchFamily="34" charset="0"/>
                        <a:buChar char="•"/>
                      </a:pPr>
                      <a:r>
                        <a:rPr lang="en-US" sz="1600" dirty="0">
                          <a:effectLst/>
                          <a:latin typeface="+mn-lt"/>
                          <a:ea typeface="Calibri" panose="020F0502020204030204" pitchFamily="34" charset="0"/>
                          <a:cs typeface="Times New Roman" panose="02020603050405020304" pitchFamily="18" charset="0"/>
                        </a:rPr>
                        <a:t>Upgrade the current Java version used by Open Edge to the later supported version update.</a:t>
                      </a:r>
                      <a:endParaRPr lang="en-IN" sz="1600" dirty="0">
                        <a:effectLst/>
                        <a:latin typeface="+mn-lt"/>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6070903"/>
                  </a:ext>
                </a:extLst>
              </a:tr>
              <a:tr h="329035">
                <a:tc gridSpan="5">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pPr algn="l">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gridSpan="2">
                  <a:txBody>
                    <a:bodyPr/>
                    <a:lstStyle/>
                    <a:p>
                      <a:r>
                        <a:rPr lang="en-IN" sz="1400" b="1" dirty="0">
                          <a:effectLst/>
                          <a:latin typeface="+mn-lt"/>
                          <a:ea typeface="Calibri" panose="020F0502020204030204" pitchFamily="34" charset="0"/>
                          <a:cs typeface="Times New Roman" panose="02020603050405020304" pitchFamily="18" charset="0"/>
                        </a:rPr>
                        <a:t> AFFECTED DEVICE:</a:t>
                      </a:r>
                      <a:endParaRPr lang="en-IN" sz="1400" b="1" dirty="0">
                        <a:latin typeface="+mn-lt"/>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334333587"/>
                  </a:ext>
                </a:extLst>
              </a:tr>
            </a:tbl>
          </a:graphicData>
        </a:graphic>
      </p:graphicFrame>
    </p:spTree>
    <p:extLst>
      <p:ext uri="{BB962C8B-B14F-4D97-AF65-F5344CB8AC3E}">
        <p14:creationId xmlns:p14="http://schemas.microsoft.com/office/powerpoint/2010/main" val="3298853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1ABE602-4844-421C-943B-ED655FCE0340}"/>
              </a:ext>
            </a:extLst>
          </p:cNvPr>
          <p:cNvGrpSpPr/>
          <p:nvPr/>
        </p:nvGrpSpPr>
        <p:grpSpPr>
          <a:xfrm>
            <a:off x="-1" y="4941426"/>
            <a:ext cx="12192000" cy="1909138"/>
            <a:chOff x="0" y="4948862"/>
            <a:chExt cx="12192000" cy="1909138"/>
          </a:xfrm>
        </p:grpSpPr>
        <p:sp>
          <p:nvSpPr>
            <p:cNvPr id="3" name="Freeform: Shape 2">
              <a:extLst>
                <a:ext uri="{FF2B5EF4-FFF2-40B4-BE49-F238E27FC236}">
                  <a16:creationId xmlns:a16="http://schemas.microsoft.com/office/drawing/2014/main" id="{4094F87A-73F8-46C0-BE6C-07B2013108F1}"/>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00035B94-B201-411B-B2F9-7FF51F051F93}"/>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 name="Rectangle 4">
            <a:extLst>
              <a:ext uri="{FF2B5EF4-FFF2-40B4-BE49-F238E27FC236}">
                <a16:creationId xmlns:a16="http://schemas.microsoft.com/office/drawing/2014/main" id="{A0776B11-35D5-401E-BB06-FB52C1568A4A}"/>
              </a:ext>
            </a:extLst>
          </p:cNvPr>
          <p:cNvSpPr/>
          <p:nvPr/>
        </p:nvSpPr>
        <p:spPr>
          <a:xfrm>
            <a:off x="466928" y="836579"/>
            <a:ext cx="11430000" cy="972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7" name="TextBox 6">
            <a:extLst>
              <a:ext uri="{FF2B5EF4-FFF2-40B4-BE49-F238E27FC236}">
                <a16:creationId xmlns:a16="http://schemas.microsoft.com/office/drawing/2014/main" id="{72B2874D-04FB-41AF-BBD8-AD89767F8016}"/>
              </a:ext>
            </a:extLst>
          </p:cNvPr>
          <p:cNvSpPr txBox="1"/>
          <p:nvPr/>
        </p:nvSpPr>
        <p:spPr>
          <a:xfrm>
            <a:off x="466928" y="1179513"/>
            <a:ext cx="3694079" cy="369332"/>
          </a:xfrm>
          <a:prstGeom prst="rect">
            <a:avLst/>
          </a:prstGeom>
          <a:noFill/>
          <a:ln>
            <a:solidFill>
              <a:schemeClr val="tx1"/>
            </a:solidFill>
          </a:ln>
        </p:spPr>
        <p:txBody>
          <a:bodyPr wrap="square">
            <a:spAutoFit/>
          </a:bodyPr>
          <a:lstStyle/>
          <a:p>
            <a:r>
              <a:rPr lang="en-US" b="1" dirty="0">
                <a:solidFill>
                  <a:schemeClr val="tx1"/>
                </a:solidFill>
                <a:latin typeface="Helvetica Neue"/>
              </a:rPr>
              <a:t>Vulnerability Detection Report:</a:t>
            </a:r>
            <a:endParaRPr lang="en-IN" dirty="0"/>
          </a:p>
        </p:txBody>
      </p:sp>
      <p:pic>
        <p:nvPicPr>
          <p:cNvPr id="9" name="Picture 8">
            <a:extLst>
              <a:ext uri="{FF2B5EF4-FFF2-40B4-BE49-F238E27FC236}">
                <a16:creationId xmlns:a16="http://schemas.microsoft.com/office/drawing/2014/main" id="{899C5C56-FC43-4649-8BF2-EDB4C21802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928" y="1794504"/>
            <a:ext cx="6877455" cy="2294360"/>
          </a:xfrm>
          <a:prstGeom prst="rect">
            <a:avLst/>
          </a:prstGeom>
        </p:spPr>
      </p:pic>
      <p:sp>
        <p:nvSpPr>
          <p:cNvPr id="10" name="Rectangle 9">
            <a:extLst>
              <a:ext uri="{FF2B5EF4-FFF2-40B4-BE49-F238E27FC236}">
                <a16:creationId xmlns:a16="http://schemas.microsoft.com/office/drawing/2014/main" id="{055B12C3-8CCB-4B63-BC44-8E13CBFA6FCA}"/>
              </a:ext>
            </a:extLst>
          </p:cNvPr>
          <p:cNvSpPr/>
          <p:nvPr/>
        </p:nvSpPr>
        <p:spPr>
          <a:xfrm>
            <a:off x="719847" y="2875804"/>
            <a:ext cx="2130357" cy="369332"/>
          </a:xfrm>
          <a:prstGeom prst="rect">
            <a:avLst/>
          </a:prstGeom>
          <a:noFill/>
          <a:ln w="5715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11" name="Rectangle 10">
            <a:extLst>
              <a:ext uri="{FF2B5EF4-FFF2-40B4-BE49-F238E27FC236}">
                <a16:creationId xmlns:a16="http://schemas.microsoft.com/office/drawing/2014/main" id="{BAD7AEF6-DB14-4EBC-B6A2-6CFB227E64B5}"/>
              </a:ext>
            </a:extLst>
          </p:cNvPr>
          <p:cNvSpPr/>
          <p:nvPr/>
        </p:nvSpPr>
        <p:spPr>
          <a:xfrm>
            <a:off x="466928" y="116732"/>
            <a:ext cx="11430000" cy="612842"/>
          </a:xfrm>
          <a:prstGeom prst="rect">
            <a:avLst/>
          </a:prstGeom>
          <a:noFill/>
          <a:ln>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i="0" dirty="0">
                <a:solidFill>
                  <a:srgbClr val="333333"/>
                </a:solidFill>
                <a:effectLst/>
                <a:latin typeface="Arial Black" panose="020B0A04020102020204" pitchFamily="34" charset="0"/>
              </a:rPr>
              <a:t>Java-</a:t>
            </a:r>
            <a:r>
              <a:rPr lang="en-US" sz="3600" i="0" dirty="0" err="1">
                <a:solidFill>
                  <a:srgbClr val="333333"/>
                </a:solidFill>
                <a:effectLst/>
                <a:latin typeface="Arial Black" panose="020B0A04020102020204" pitchFamily="34" charset="0"/>
              </a:rPr>
              <a:t>rmi</a:t>
            </a:r>
            <a:r>
              <a:rPr lang="en-US" sz="3600" i="0" dirty="0">
                <a:solidFill>
                  <a:srgbClr val="333333"/>
                </a:solidFill>
                <a:effectLst/>
                <a:latin typeface="Arial Black" panose="020B0A04020102020204" pitchFamily="34" charset="0"/>
              </a:rPr>
              <a:t> (Remote </a:t>
            </a:r>
            <a:r>
              <a:rPr lang="en-US" sz="3600" dirty="0">
                <a:solidFill>
                  <a:srgbClr val="333333"/>
                </a:solidFill>
                <a:latin typeface="Arial Black" panose="020B0A04020102020204" pitchFamily="34" charset="0"/>
              </a:rPr>
              <a:t>Method</a:t>
            </a:r>
            <a:r>
              <a:rPr lang="en-US" sz="3600" i="0" dirty="0">
                <a:solidFill>
                  <a:srgbClr val="333333"/>
                </a:solidFill>
                <a:effectLst/>
                <a:latin typeface="Arial Black" panose="020B0A04020102020204" pitchFamily="34" charset="0"/>
              </a:rPr>
              <a:t> </a:t>
            </a:r>
            <a:r>
              <a:rPr lang="en-US" sz="3600" dirty="0">
                <a:solidFill>
                  <a:srgbClr val="333333"/>
                </a:solidFill>
                <a:latin typeface="Arial Black" panose="020B0A04020102020204" pitchFamily="34" charset="0"/>
              </a:rPr>
              <a:t>Invocation</a:t>
            </a:r>
            <a:r>
              <a:rPr lang="en-US" sz="3600" i="0" dirty="0">
                <a:solidFill>
                  <a:srgbClr val="333333"/>
                </a:solidFill>
                <a:effectLst/>
                <a:latin typeface="Arial Black" panose="020B0A04020102020204" pitchFamily="34" charset="0"/>
              </a:rPr>
              <a:t>)</a:t>
            </a:r>
            <a:endParaRPr lang="en-IN" sz="3600" dirty="0"/>
          </a:p>
        </p:txBody>
      </p:sp>
      <p:pic>
        <p:nvPicPr>
          <p:cNvPr id="8" name="Picture 7">
            <a:extLst>
              <a:ext uri="{FF2B5EF4-FFF2-40B4-BE49-F238E27FC236}">
                <a16:creationId xmlns:a16="http://schemas.microsoft.com/office/drawing/2014/main" id="{CAF504C8-C3F1-46BF-B7EF-3A196E5A14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6188" y="4088864"/>
            <a:ext cx="7950740" cy="2699190"/>
          </a:xfrm>
          <a:prstGeom prst="rect">
            <a:avLst/>
          </a:prstGeom>
        </p:spPr>
      </p:pic>
      <p:sp>
        <p:nvSpPr>
          <p:cNvPr id="12" name="Rectangle: Rounded Corners 11">
            <a:extLst>
              <a:ext uri="{FF2B5EF4-FFF2-40B4-BE49-F238E27FC236}">
                <a16:creationId xmlns:a16="http://schemas.microsoft.com/office/drawing/2014/main" id="{DE3BA828-D34C-466F-8FDF-EDE09BD591B3}"/>
              </a:ext>
            </a:extLst>
          </p:cNvPr>
          <p:cNvSpPr/>
          <p:nvPr/>
        </p:nvSpPr>
        <p:spPr>
          <a:xfrm>
            <a:off x="7140102" y="6203489"/>
            <a:ext cx="3307404" cy="343226"/>
          </a:xfrm>
          <a:prstGeom prst="roundRect">
            <a:avLst/>
          </a:prstGeom>
          <a:noFill/>
          <a:ln w="28575">
            <a:solidFill>
              <a:srgbClr val="FFFF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0585964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163">
            <a:extLst>
              <a:ext uri="{FF2B5EF4-FFF2-40B4-BE49-F238E27FC236}">
                <a16:creationId xmlns:a16="http://schemas.microsoft.com/office/drawing/2014/main" id="{D8FA849A-F78C-4CB5-AF83-DB2B6DE7A67A}"/>
              </a:ext>
            </a:extLst>
          </p:cNvPr>
          <p:cNvSpPr/>
          <p:nvPr/>
        </p:nvSpPr>
        <p:spPr>
          <a:xfrm>
            <a:off x="8797990" y="3876180"/>
            <a:ext cx="2306584" cy="215444"/>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t>
            </a: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 name="Rectangle 2">
            <a:extLst>
              <a:ext uri="{FF2B5EF4-FFF2-40B4-BE49-F238E27FC236}">
                <a16:creationId xmlns:a16="http://schemas.microsoft.com/office/drawing/2014/main" id="{142CD150-2EAD-4124-A4B6-0D5352932664}"/>
              </a:ext>
            </a:extLst>
          </p:cNvPr>
          <p:cNvSpPr/>
          <p:nvPr/>
        </p:nvSpPr>
        <p:spPr>
          <a:xfrm>
            <a:off x="1621275" y="184048"/>
            <a:ext cx="9572017" cy="117704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i="0" dirty="0">
                <a:solidFill>
                  <a:srgbClr val="333333"/>
                </a:solidFill>
                <a:effectLst/>
                <a:latin typeface="Helvetica Neue"/>
              </a:rPr>
              <a:t> </a:t>
            </a:r>
            <a:r>
              <a:rPr lang="en-US" sz="3600" b="1" dirty="0">
                <a:solidFill>
                  <a:srgbClr val="333333"/>
                </a:solidFill>
                <a:latin typeface="Arial Black" panose="020B0A04020102020204" pitchFamily="34" charset="0"/>
              </a:rPr>
              <a:t>Apache Jserv Protocol (V1.3)</a:t>
            </a:r>
            <a:br>
              <a:rPr lang="en-US" sz="3600" dirty="0">
                <a:latin typeface="Arial Black" panose="020B0A04020102020204" pitchFamily="34" charset="0"/>
              </a:rPr>
            </a:br>
            <a:endParaRPr lang="en-US" sz="3600" b="1" i="0" dirty="0">
              <a:solidFill>
                <a:srgbClr val="333333"/>
              </a:solidFill>
              <a:effectLst/>
              <a:latin typeface="Arial Black" panose="020B0A04020102020204" pitchFamily="34" charset="0"/>
            </a:endParaRPr>
          </a:p>
        </p:txBody>
      </p:sp>
      <p:sp>
        <p:nvSpPr>
          <p:cNvPr id="5" name="Rectangle 4">
            <a:extLst>
              <a:ext uri="{FF2B5EF4-FFF2-40B4-BE49-F238E27FC236}">
                <a16:creationId xmlns:a16="http://schemas.microsoft.com/office/drawing/2014/main" id="{724F619E-77B6-4A63-BBFE-FD6EEFCC7105}"/>
              </a:ext>
            </a:extLst>
          </p:cNvPr>
          <p:cNvSpPr/>
          <p:nvPr/>
        </p:nvSpPr>
        <p:spPr>
          <a:xfrm>
            <a:off x="466928" y="836579"/>
            <a:ext cx="11430000" cy="972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graphicFrame>
        <p:nvGraphicFramePr>
          <p:cNvPr id="8" name="Table 7">
            <a:extLst>
              <a:ext uri="{FF2B5EF4-FFF2-40B4-BE49-F238E27FC236}">
                <a16:creationId xmlns:a16="http://schemas.microsoft.com/office/drawing/2014/main" id="{D9C6B1AE-FFFE-42F7-9554-0B6B0F618676}"/>
              </a:ext>
            </a:extLst>
          </p:cNvPr>
          <p:cNvGraphicFramePr>
            <a:graphicFrameLocks noGrp="1"/>
          </p:cNvGraphicFramePr>
          <p:nvPr>
            <p:extLst>
              <p:ext uri="{D42A27DB-BD31-4B8C-83A1-F6EECF244321}">
                <p14:modId xmlns:p14="http://schemas.microsoft.com/office/powerpoint/2010/main" val="3278668739"/>
              </p:ext>
            </p:extLst>
          </p:nvPr>
        </p:nvGraphicFramePr>
        <p:xfrm>
          <a:off x="466928" y="1040567"/>
          <a:ext cx="11134926" cy="5671226"/>
        </p:xfrm>
        <a:graphic>
          <a:graphicData uri="http://schemas.openxmlformats.org/drawingml/2006/table">
            <a:tbl>
              <a:tblPr/>
              <a:tblGrid>
                <a:gridCol w="3210128">
                  <a:extLst>
                    <a:ext uri="{9D8B030D-6E8A-4147-A177-3AD203B41FA5}">
                      <a16:colId xmlns:a16="http://schemas.microsoft.com/office/drawing/2014/main" val="1264796878"/>
                    </a:ext>
                  </a:extLst>
                </a:gridCol>
                <a:gridCol w="651753">
                  <a:extLst>
                    <a:ext uri="{9D8B030D-6E8A-4147-A177-3AD203B41FA5}">
                      <a16:colId xmlns:a16="http://schemas.microsoft.com/office/drawing/2014/main" val="4291230881"/>
                    </a:ext>
                  </a:extLst>
                </a:gridCol>
                <a:gridCol w="1945532">
                  <a:extLst>
                    <a:ext uri="{9D8B030D-6E8A-4147-A177-3AD203B41FA5}">
                      <a16:colId xmlns:a16="http://schemas.microsoft.com/office/drawing/2014/main" val="4031417347"/>
                    </a:ext>
                  </a:extLst>
                </a:gridCol>
                <a:gridCol w="549842">
                  <a:extLst>
                    <a:ext uri="{9D8B030D-6E8A-4147-A177-3AD203B41FA5}">
                      <a16:colId xmlns:a16="http://schemas.microsoft.com/office/drawing/2014/main" val="941627591"/>
                    </a:ext>
                  </a:extLst>
                </a:gridCol>
                <a:gridCol w="1658337">
                  <a:extLst>
                    <a:ext uri="{9D8B030D-6E8A-4147-A177-3AD203B41FA5}">
                      <a16:colId xmlns:a16="http://schemas.microsoft.com/office/drawing/2014/main" val="276615021"/>
                    </a:ext>
                  </a:extLst>
                </a:gridCol>
                <a:gridCol w="963038">
                  <a:extLst>
                    <a:ext uri="{9D8B030D-6E8A-4147-A177-3AD203B41FA5}">
                      <a16:colId xmlns:a16="http://schemas.microsoft.com/office/drawing/2014/main" val="3829373155"/>
                    </a:ext>
                  </a:extLst>
                </a:gridCol>
                <a:gridCol w="563739">
                  <a:extLst>
                    <a:ext uri="{9D8B030D-6E8A-4147-A177-3AD203B41FA5}">
                      <a16:colId xmlns:a16="http://schemas.microsoft.com/office/drawing/2014/main" val="4132433326"/>
                    </a:ext>
                  </a:extLst>
                </a:gridCol>
                <a:gridCol w="1592557">
                  <a:extLst>
                    <a:ext uri="{9D8B030D-6E8A-4147-A177-3AD203B41FA5}">
                      <a16:colId xmlns:a16="http://schemas.microsoft.com/office/drawing/2014/main" val="3332316968"/>
                    </a:ext>
                  </a:extLst>
                </a:gridCol>
              </a:tblGrid>
              <a:tr h="591997">
                <a:tc gridSpan="8">
                  <a:txBody>
                    <a:bodyPr/>
                    <a:lstStyle/>
                    <a:p>
                      <a:pPr algn="l">
                        <a:lnSpc>
                          <a:spcPct val="107000"/>
                        </a:lnSpc>
                        <a:spcAft>
                          <a:spcPts val="800"/>
                        </a:spcAft>
                      </a:pPr>
                      <a:r>
                        <a:rPr lang="en-US" sz="2800" dirty="0">
                          <a:effectLst/>
                          <a:latin typeface="Calibri" panose="020F0502020204030204" pitchFamily="34" charset="0"/>
                          <a:ea typeface="Calibri" panose="020F0502020204030204" pitchFamily="34" charset="0"/>
                          <a:cs typeface="Times New Roman" panose="02020603050405020304" pitchFamily="18" charset="0"/>
                        </a:rPr>
                        <a:t>OBSERVATION:</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6108074"/>
                  </a:ext>
                </a:extLst>
              </a:tr>
              <a:tr h="1421818">
                <a:tc gridSpan="8">
                  <a:txBody>
                    <a:bodyPr/>
                    <a:lstStyle/>
                    <a:p>
                      <a:pPr algn="l">
                        <a:lnSpc>
                          <a:spcPct val="107000"/>
                        </a:lnSpc>
                        <a:spcAft>
                          <a:spcPts val="800"/>
                        </a:spcAft>
                      </a:pPr>
                      <a:r>
                        <a:rPr lang="en-US" sz="1800" b="0" dirty="0">
                          <a:effectLst/>
                          <a:latin typeface="Calibri" panose="020F0502020204030204" pitchFamily="34" charset="0"/>
                          <a:ea typeface="Calibri" panose="020F0502020204030204" pitchFamily="34" charset="0"/>
                          <a:cs typeface="Times New Roman" panose="02020603050405020304" pitchFamily="18" charset="0"/>
                        </a:rPr>
                        <a:t>This vulnerability is vulnerable to various publicly known vulnerability like:</a:t>
                      </a:r>
                    </a:p>
                    <a:p>
                      <a:pPr marL="285750" indent="-285750" algn="l">
                        <a:lnSpc>
                          <a:spcPct val="107000"/>
                        </a:lnSpc>
                        <a:spcAft>
                          <a:spcPts val="800"/>
                        </a:spcAft>
                        <a:buFont typeface="Arial" panose="020B0604020202020204" pitchFamily="34" charset="0"/>
                        <a:buChar char="•"/>
                      </a:pPr>
                      <a:r>
                        <a:rPr lang="en-US" sz="1400" b="0" dirty="0">
                          <a:effectLst/>
                          <a:latin typeface="Calibri" panose="020F0502020204030204" pitchFamily="34" charset="0"/>
                          <a:ea typeface="Calibri" panose="020F0502020204030204" pitchFamily="34" charset="0"/>
                          <a:cs typeface="Times New Roman" panose="02020603050405020304" pitchFamily="18" charset="0"/>
                        </a:rPr>
                        <a:t>Authentication Bypass</a:t>
                      </a:r>
                    </a:p>
                    <a:p>
                      <a:pPr marL="285750" indent="-285750" algn="l">
                        <a:lnSpc>
                          <a:spcPct val="107000"/>
                        </a:lnSpc>
                        <a:spcAft>
                          <a:spcPts val="800"/>
                        </a:spcAft>
                        <a:buFont typeface="Arial" panose="020B0604020202020204" pitchFamily="34" charset="0"/>
                        <a:buChar char="•"/>
                      </a:pPr>
                      <a:r>
                        <a:rPr lang="en-US" sz="1400" b="0" dirty="0">
                          <a:effectLst/>
                          <a:latin typeface="Calibri" panose="020F0502020204030204" pitchFamily="34" charset="0"/>
                          <a:ea typeface="Calibri" panose="020F0502020204030204" pitchFamily="34" charset="0"/>
                          <a:cs typeface="Times New Roman" panose="02020603050405020304" pitchFamily="18" charset="0"/>
                        </a:rPr>
                        <a:t>Denial of Service</a:t>
                      </a:r>
                    </a:p>
                    <a:p>
                      <a:pPr marL="285750" indent="-285750" algn="l">
                        <a:lnSpc>
                          <a:spcPct val="107000"/>
                        </a:lnSpc>
                        <a:spcAft>
                          <a:spcPts val="800"/>
                        </a:spcAft>
                        <a:buFont typeface="Arial" panose="020B0604020202020204" pitchFamily="34" charset="0"/>
                        <a:buChar char="•"/>
                      </a:pPr>
                      <a:r>
                        <a:rPr lang="en-US" sz="1400" b="0" dirty="0">
                          <a:effectLst/>
                          <a:latin typeface="Calibri" panose="020F0502020204030204" pitchFamily="34" charset="0"/>
                          <a:ea typeface="Calibri" panose="020F0502020204030204" pitchFamily="34" charset="0"/>
                          <a:cs typeface="Times New Roman" panose="02020603050405020304" pitchFamily="18" charset="0"/>
                        </a:rPr>
                        <a:t>Cross slide scripting</a:t>
                      </a:r>
                      <a:endParaRPr lang="en-IN" sz="1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6916861"/>
                  </a:ext>
                </a:extLst>
              </a:tr>
              <a:tr h="512371">
                <a:tc>
                  <a:txBody>
                    <a:bodyPr/>
                    <a:lstStyle/>
                    <a:p>
                      <a:pPr algn="l">
                        <a:lnSpc>
                          <a:spcPct val="107000"/>
                        </a:lnSpc>
                        <a:spcAft>
                          <a:spcPts val="800"/>
                        </a:spcAft>
                      </a:pPr>
                      <a:r>
                        <a:rPr lang="en-IN" sz="3200" dirty="0">
                          <a:effectLst/>
                          <a:latin typeface="Calibri" panose="020F0502020204030204" pitchFamily="34" charset="0"/>
                          <a:ea typeface="Calibri" panose="020F0502020204030204" pitchFamily="34" charset="0"/>
                          <a:cs typeface="Times New Roman" panose="02020603050405020304" pitchFamily="18" charset="0"/>
                        </a:rPr>
                        <a:t> RISK:</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endParaRPr lang="en-IN" sz="1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rgbClr val="FF0000"/>
                    </a:solidFill>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High</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gridSpan="2">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Medium</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pPr algn="l">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800"/>
                        </a:spcAft>
                      </a:pPr>
                      <a:r>
                        <a:rPr lang="en-IN" sz="2400" b="1" dirty="0">
                          <a:effectLst/>
                          <a:latin typeface="Calibri" panose="020F0502020204030204" pitchFamily="34" charset="0"/>
                          <a:ea typeface="Calibri" panose="020F0502020204030204" pitchFamily="34" charset="0"/>
                          <a:cs typeface="Times New Roman" panose="02020603050405020304" pitchFamily="18" charset="0"/>
                        </a:rPr>
                        <a:t> Low</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7576206"/>
                  </a:ext>
                </a:extLst>
              </a:tr>
              <a:tr h="1336471">
                <a:tc gridSpan="8">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b="0" i="0" kern="1200" dirty="0">
                          <a:solidFill>
                            <a:schemeClr val="tx1"/>
                          </a:solidFill>
                          <a:effectLst/>
                          <a:latin typeface="+mn-lt"/>
                          <a:ea typeface="+mn-ea"/>
                          <a:cs typeface="+mn-cs"/>
                        </a:rPr>
                        <a:t>With this vulnerability, attacker can easily gain access to configuration files if the protocol is publicly available. If arbitrary files upload is not disable.it is then possible for attacker to upload the malicious code to web server.</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7938825"/>
                  </a:ext>
                </a:extLst>
              </a:tr>
              <a:tr h="450100">
                <a:tc gridSpan="8">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000" b="1" dirty="0">
                          <a:effectLst/>
                          <a:latin typeface="Calibri" panose="020F0502020204030204" pitchFamily="34" charset="0"/>
                          <a:ea typeface="Calibri" panose="020F0502020204030204" pitchFamily="34" charset="0"/>
                          <a:cs typeface="Times New Roman" panose="02020603050405020304" pitchFamily="18" charset="0"/>
                        </a:rPr>
                        <a:t>RECOMMENDATION:</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0196235"/>
                  </a:ext>
                </a:extLst>
              </a:tr>
              <a:tr h="930452">
                <a:tc gridSpan="8">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IN" sz="1800" dirty="0">
                          <a:effectLst/>
                          <a:latin typeface="+mn-lt"/>
                          <a:ea typeface="Calibri" panose="020F0502020204030204" pitchFamily="34" charset="0"/>
                          <a:cs typeface="Times New Roman" panose="02020603050405020304" pitchFamily="18" charset="0"/>
                        </a:rPr>
                        <a:t> When using ATP care must be taken when trusting incoming connection to Apache Tomcat. </a:t>
                      </a:r>
                      <a:endParaRPr lang="en-IN" sz="1100" dirty="0">
                        <a:effectLst/>
                        <a:latin typeface="+mn-lt"/>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6070903"/>
                  </a:ext>
                </a:extLst>
              </a:tr>
              <a:tr h="428017">
                <a:tc gridSpan="5">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pPr algn="l">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gridSpan="2">
                  <a:txBody>
                    <a:bodyPr/>
                    <a:lstStyle/>
                    <a:p>
                      <a:r>
                        <a:rPr lang="en-IN" sz="1100" b="1" dirty="0">
                          <a:effectLst/>
                          <a:latin typeface="Calibri" panose="020F0502020204030204" pitchFamily="34" charset="0"/>
                          <a:ea typeface="Calibri" panose="020F0502020204030204" pitchFamily="34" charset="0"/>
                          <a:cs typeface="Times New Roman" panose="02020603050405020304" pitchFamily="18" charset="0"/>
                        </a:rPr>
                        <a:t> </a:t>
                      </a:r>
                      <a:r>
                        <a:rPr lang="en-IN" sz="1400" b="1" dirty="0">
                          <a:effectLst/>
                          <a:latin typeface="Calibri" panose="020F0502020204030204" pitchFamily="34" charset="0"/>
                          <a:ea typeface="Calibri" panose="020F0502020204030204" pitchFamily="34" charset="0"/>
                          <a:cs typeface="Times New Roman" panose="02020603050405020304" pitchFamily="18" charset="0"/>
                        </a:rPr>
                        <a:t>AFFECTED DEVICE:</a:t>
                      </a:r>
                      <a:endParaRPr lang="en-IN" sz="1400" b="1" dirty="0"/>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334333587"/>
                  </a:ext>
                </a:extLst>
              </a:tr>
            </a:tbl>
          </a:graphicData>
        </a:graphic>
      </p:graphicFrame>
    </p:spTree>
    <p:extLst>
      <p:ext uri="{BB962C8B-B14F-4D97-AF65-F5344CB8AC3E}">
        <p14:creationId xmlns:p14="http://schemas.microsoft.com/office/powerpoint/2010/main" val="16481121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163">
            <a:extLst>
              <a:ext uri="{FF2B5EF4-FFF2-40B4-BE49-F238E27FC236}">
                <a16:creationId xmlns:a16="http://schemas.microsoft.com/office/drawing/2014/main" id="{D8FA849A-F78C-4CB5-AF83-DB2B6DE7A67A}"/>
              </a:ext>
            </a:extLst>
          </p:cNvPr>
          <p:cNvSpPr/>
          <p:nvPr/>
        </p:nvSpPr>
        <p:spPr>
          <a:xfrm>
            <a:off x="8797990" y="3876180"/>
            <a:ext cx="2306584" cy="215444"/>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t>
            </a: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 name="Rectangle 2">
            <a:extLst>
              <a:ext uri="{FF2B5EF4-FFF2-40B4-BE49-F238E27FC236}">
                <a16:creationId xmlns:a16="http://schemas.microsoft.com/office/drawing/2014/main" id="{142CD150-2EAD-4124-A4B6-0D5352932664}"/>
              </a:ext>
            </a:extLst>
          </p:cNvPr>
          <p:cNvSpPr/>
          <p:nvPr/>
        </p:nvSpPr>
        <p:spPr>
          <a:xfrm>
            <a:off x="1309990" y="23972"/>
            <a:ext cx="9572017" cy="100035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i="0" dirty="0">
                <a:solidFill>
                  <a:srgbClr val="333333"/>
                </a:solidFill>
                <a:effectLst/>
                <a:latin typeface="Arial Black" panose="020B0A04020102020204" pitchFamily="34" charset="0"/>
              </a:rPr>
              <a:t>Pentesting  PostgreSQL</a:t>
            </a:r>
          </a:p>
        </p:txBody>
      </p:sp>
      <p:sp>
        <p:nvSpPr>
          <p:cNvPr id="5" name="Rectangle 4">
            <a:extLst>
              <a:ext uri="{FF2B5EF4-FFF2-40B4-BE49-F238E27FC236}">
                <a16:creationId xmlns:a16="http://schemas.microsoft.com/office/drawing/2014/main" id="{724F619E-77B6-4A63-BBFE-FD6EEFCC7105}"/>
              </a:ext>
            </a:extLst>
          </p:cNvPr>
          <p:cNvSpPr/>
          <p:nvPr/>
        </p:nvSpPr>
        <p:spPr>
          <a:xfrm>
            <a:off x="466928" y="836579"/>
            <a:ext cx="11430000" cy="972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graphicFrame>
        <p:nvGraphicFramePr>
          <p:cNvPr id="8" name="Table 7">
            <a:extLst>
              <a:ext uri="{FF2B5EF4-FFF2-40B4-BE49-F238E27FC236}">
                <a16:creationId xmlns:a16="http://schemas.microsoft.com/office/drawing/2014/main" id="{D9C6B1AE-FFFE-42F7-9554-0B6B0F618676}"/>
              </a:ext>
            </a:extLst>
          </p:cNvPr>
          <p:cNvGraphicFramePr>
            <a:graphicFrameLocks noGrp="1"/>
          </p:cNvGraphicFramePr>
          <p:nvPr>
            <p:extLst>
              <p:ext uri="{D42A27DB-BD31-4B8C-83A1-F6EECF244321}">
                <p14:modId xmlns:p14="http://schemas.microsoft.com/office/powerpoint/2010/main" val="737209238"/>
              </p:ext>
            </p:extLst>
          </p:nvPr>
        </p:nvGraphicFramePr>
        <p:xfrm>
          <a:off x="466928" y="1088298"/>
          <a:ext cx="10879064" cy="5728874"/>
        </p:xfrm>
        <a:graphic>
          <a:graphicData uri="http://schemas.openxmlformats.org/drawingml/2006/table">
            <a:tbl>
              <a:tblPr/>
              <a:tblGrid>
                <a:gridCol w="3223101">
                  <a:extLst>
                    <a:ext uri="{9D8B030D-6E8A-4147-A177-3AD203B41FA5}">
                      <a16:colId xmlns:a16="http://schemas.microsoft.com/office/drawing/2014/main" val="1264796878"/>
                    </a:ext>
                  </a:extLst>
                </a:gridCol>
                <a:gridCol w="632298">
                  <a:extLst>
                    <a:ext uri="{9D8B030D-6E8A-4147-A177-3AD203B41FA5}">
                      <a16:colId xmlns:a16="http://schemas.microsoft.com/office/drawing/2014/main" val="4291230881"/>
                    </a:ext>
                  </a:extLst>
                </a:gridCol>
                <a:gridCol w="1696152">
                  <a:extLst>
                    <a:ext uri="{9D8B030D-6E8A-4147-A177-3AD203B41FA5}">
                      <a16:colId xmlns:a16="http://schemas.microsoft.com/office/drawing/2014/main" val="4031417347"/>
                    </a:ext>
                  </a:extLst>
                </a:gridCol>
                <a:gridCol w="713061">
                  <a:extLst>
                    <a:ext uri="{9D8B030D-6E8A-4147-A177-3AD203B41FA5}">
                      <a16:colId xmlns:a16="http://schemas.microsoft.com/office/drawing/2014/main" val="941627591"/>
                    </a:ext>
                  </a:extLst>
                </a:gridCol>
                <a:gridCol w="1495118">
                  <a:extLst>
                    <a:ext uri="{9D8B030D-6E8A-4147-A177-3AD203B41FA5}">
                      <a16:colId xmlns:a16="http://schemas.microsoft.com/office/drawing/2014/main" val="276615021"/>
                    </a:ext>
                  </a:extLst>
                </a:gridCol>
                <a:gridCol w="963038">
                  <a:extLst>
                    <a:ext uri="{9D8B030D-6E8A-4147-A177-3AD203B41FA5}">
                      <a16:colId xmlns:a16="http://schemas.microsoft.com/office/drawing/2014/main" val="3829373155"/>
                    </a:ext>
                  </a:extLst>
                </a:gridCol>
                <a:gridCol w="563739">
                  <a:extLst>
                    <a:ext uri="{9D8B030D-6E8A-4147-A177-3AD203B41FA5}">
                      <a16:colId xmlns:a16="http://schemas.microsoft.com/office/drawing/2014/main" val="4132433326"/>
                    </a:ext>
                  </a:extLst>
                </a:gridCol>
                <a:gridCol w="1592557">
                  <a:extLst>
                    <a:ext uri="{9D8B030D-6E8A-4147-A177-3AD203B41FA5}">
                      <a16:colId xmlns:a16="http://schemas.microsoft.com/office/drawing/2014/main" val="3332316968"/>
                    </a:ext>
                  </a:extLst>
                </a:gridCol>
              </a:tblGrid>
              <a:tr h="503477">
                <a:tc gridSpan="8">
                  <a:txBody>
                    <a:bodyPr/>
                    <a:lstStyle/>
                    <a:p>
                      <a:pPr algn="l">
                        <a:lnSpc>
                          <a:spcPct val="107000"/>
                        </a:lnSpc>
                        <a:spcAft>
                          <a:spcPts val="800"/>
                        </a:spcAft>
                      </a:pPr>
                      <a:r>
                        <a:rPr lang="en-US" sz="2800" b="1" dirty="0">
                          <a:effectLst/>
                          <a:latin typeface="Helvetica Neue"/>
                          <a:ea typeface="Calibri" panose="020F0502020204030204" pitchFamily="34" charset="0"/>
                          <a:cs typeface="Times New Roman" panose="02020603050405020304" pitchFamily="18" charset="0"/>
                        </a:rPr>
                        <a:t>Observation:</a:t>
                      </a:r>
                      <a:endParaRPr lang="en-IN" sz="2800" b="1" dirty="0">
                        <a:effectLst/>
                        <a:latin typeface="Helvetica Neue"/>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6108074"/>
                  </a:ext>
                </a:extLst>
              </a:tr>
              <a:tr h="1269941">
                <a:tc gridSpan="8">
                  <a:txBody>
                    <a:bodyPr/>
                    <a:lstStyle/>
                    <a:p>
                      <a:pPr algn="l">
                        <a:lnSpc>
                          <a:spcPct val="107000"/>
                        </a:lnSpc>
                        <a:spcAft>
                          <a:spcPts val="800"/>
                        </a:spcAft>
                      </a:pPr>
                      <a:r>
                        <a:rPr lang="en-US" sz="1800" b="0" dirty="0">
                          <a:effectLst/>
                          <a:latin typeface="+mn-lt"/>
                          <a:ea typeface="Calibri" panose="020F0502020204030204" pitchFamily="34" charset="0"/>
                          <a:cs typeface="Times New Roman" panose="02020603050405020304" pitchFamily="18" charset="0"/>
                        </a:rPr>
                        <a:t>We have that the system is using the old version of PostgreSQL , so which made lead to the occurring of vulnerability.</a:t>
                      </a:r>
                      <a:endParaRPr lang="en-IN" sz="1800" b="0" dirty="0">
                        <a:effectLst/>
                        <a:latin typeface="+mn-lt"/>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6916861"/>
                  </a:ext>
                </a:extLst>
              </a:tr>
              <a:tr h="589252">
                <a:tc>
                  <a:txBody>
                    <a:bodyPr/>
                    <a:lstStyle/>
                    <a:p>
                      <a:pPr algn="l">
                        <a:lnSpc>
                          <a:spcPct val="107000"/>
                        </a:lnSpc>
                        <a:spcAft>
                          <a:spcPts val="800"/>
                        </a:spcAft>
                      </a:pPr>
                      <a:r>
                        <a:rPr lang="en-IN" sz="3200" dirty="0">
                          <a:effectLst/>
                          <a:latin typeface="Calibri" panose="020F0502020204030204" pitchFamily="34" charset="0"/>
                          <a:ea typeface="Calibri" panose="020F0502020204030204" pitchFamily="34" charset="0"/>
                          <a:cs typeface="Times New Roman" panose="02020603050405020304" pitchFamily="18" charset="0"/>
                        </a:rPr>
                        <a:t> </a:t>
                      </a:r>
                      <a:r>
                        <a:rPr lang="en-IN" sz="3200" b="1" dirty="0">
                          <a:effectLst/>
                          <a:latin typeface="Helvetica Neue"/>
                          <a:ea typeface="Calibri" panose="020F0502020204030204" pitchFamily="34" charset="0"/>
                          <a:cs typeface="Times New Roman" panose="02020603050405020304" pitchFamily="18" charset="0"/>
                        </a:rPr>
                        <a:t>RISK:</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endParaRPr lang="en-IN" sz="1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High</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rgbClr val="FFFF00"/>
                    </a:solidFill>
                  </a:tcPr>
                </a:tc>
                <a:tc gridSpan="2">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Medium</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pPr algn="l">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800"/>
                        </a:spcAft>
                      </a:pPr>
                      <a:r>
                        <a:rPr lang="en-IN" sz="2400" b="1" dirty="0">
                          <a:effectLst/>
                          <a:latin typeface="Calibri" panose="020F0502020204030204" pitchFamily="34" charset="0"/>
                          <a:ea typeface="Calibri" panose="020F0502020204030204" pitchFamily="34" charset="0"/>
                          <a:cs typeface="Times New Roman" panose="02020603050405020304" pitchFamily="18" charset="0"/>
                        </a:rPr>
                        <a:t> Low</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7576206"/>
                  </a:ext>
                </a:extLst>
              </a:tr>
              <a:tr h="1138241">
                <a:tc gridSpan="8">
                  <a:txBody>
                    <a:bodyPr/>
                    <a:lstStyle/>
                    <a:p>
                      <a:pPr algn="l">
                        <a:lnSpc>
                          <a:spcPct val="107000"/>
                        </a:lnSpc>
                        <a:spcAft>
                          <a:spcPts val="800"/>
                        </a:spcAft>
                      </a:pPr>
                      <a:r>
                        <a:rPr lang="en-IN" sz="1800" dirty="0">
                          <a:effectLst/>
                          <a:latin typeface="+mn-lt"/>
                          <a:ea typeface="Calibri" panose="020F0502020204030204" pitchFamily="34" charset="0"/>
                          <a:cs typeface="Times New Roman" panose="02020603050405020304" pitchFamily="18" charset="0"/>
                        </a:rPr>
                        <a:t>An attacker can create privilege on some non-temporary scgema or trigger privilege on some table to create a malicious trigger.</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7938825"/>
                  </a:ext>
                </a:extLst>
              </a:tr>
              <a:tr h="520954">
                <a:tc gridSpan="8">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000" b="1" dirty="0">
                          <a:effectLst/>
                          <a:latin typeface="Helvetica Neue"/>
                          <a:ea typeface="Calibri" panose="020F0502020204030204" pitchFamily="34" charset="0"/>
                          <a:cs typeface="Times New Roman" panose="02020603050405020304" pitchFamily="18" charset="0"/>
                        </a:rPr>
                        <a:t>RECOMMENDATION:</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0196235"/>
                  </a:ext>
                </a:extLst>
              </a:tr>
              <a:tr h="1276094">
                <a:tc gridSpan="8">
                  <a:txBody>
                    <a:bodyPr/>
                    <a:lstStyle/>
                    <a:p>
                      <a:pPr marL="228600" indent="-228600" algn="l">
                        <a:lnSpc>
                          <a:spcPct val="107000"/>
                        </a:lnSpc>
                        <a:spcAft>
                          <a:spcPts val="800"/>
                        </a:spcAft>
                        <a:buFont typeface="+mj-lt"/>
                        <a:buAutoNum type="arabicPeriod"/>
                      </a:pPr>
                      <a:r>
                        <a:rPr lang="en-IN" sz="1400" dirty="0">
                          <a:effectLst/>
                          <a:latin typeface="Calibri" panose="020F0502020204030204" pitchFamily="34" charset="0"/>
                          <a:ea typeface="Calibri" panose="020F0502020204030204" pitchFamily="34" charset="0"/>
                          <a:cs typeface="Times New Roman" panose="02020603050405020304" pitchFamily="18" charset="0"/>
                        </a:rPr>
                        <a:t> </a:t>
                      </a:r>
                      <a:r>
                        <a:rPr lang="en-IN" sz="1600" dirty="0">
                          <a:effectLst/>
                          <a:latin typeface="+mn-lt"/>
                          <a:ea typeface="Calibri" panose="020F0502020204030204" pitchFamily="34" charset="0"/>
                          <a:cs typeface="Times New Roman" panose="02020603050405020304" pitchFamily="18" charset="0"/>
                        </a:rPr>
                        <a:t>Install update provided by PostgreSQL. </a:t>
                      </a:r>
                    </a:p>
                    <a:p>
                      <a:pPr marL="228600" indent="-228600" algn="l">
                        <a:lnSpc>
                          <a:spcPct val="107000"/>
                        </a:lnSpc>
                        <a:spcAft>
                          <a:spcPts val="800"/>
                        </a:spcAft>
                        <a:buFont typeface="+mj-lt"/>
                        <a:buAutoNum type="arabicPeriod"/>
                      </a:pPr>
                      <a:r>
                        <a:rPr lang="en-IN" sz="1600" dirty="0">
                          <a:effectLst/>
                          <a:latin typeface="+mn-lt"/>
                          <a:ea typeface="Calibri" panose="020F0502020204030204" pitchFamily="34" charset="0"/>
                          <a:cs typeface="Times New Roman" panose="02020603050405020304" pitchFamily="18" charset="0"/>
                        </a:rPr>
                        <a:t>Verify no authorised modification have occurred on system before applying batch.</a:t>
                      </a:r>
                    </a:p>
                    <a:p>
                      <a:pPr marL="228600" indent="-228600" algn="l">
                        <a:lnSpc>
                          <a:spcPct val="107000"/>
                        </a:lnSpc>
                        <a:spcAft>
                          <a:spcPts val="800"/>
                        </a:spcAft>
                        <a:buFont typeface="+mj-lt"/>
                        <a:buAutoNum type="arabicPeriod"/>
                      </a:pPr>
                      <a:r>
                        <a:rPr lang="en-IN" sz="1600" dirty="0">
                          <a:effectLst/>
                          <a:latin typeface="+mn-lt"/>
                          <a:ea typeface="Calibri" panose="020F0502020204030204" pitchFamily="34" charset="0"/>
                          <a:cs typeface="Times New Roman" panose="02020603050405020304" pitchFamily="18" charset="0"/>
                        </a:rPr>
                        <a:t>Monitor introsion . detection system for any sign of anomalous activity</a:t>
                      </a:r>
                    </a:p>
                    <a:p>
                      <a:pPr marL="228600" indent="-228600" algn="l">
                        <a:lnSpc>
                          <a:spcPct val="107000"/>
                        </a:lnSpc>
                        <a:spcAft>
                          <a:spcPts val="800"/>
                        </a:spcAft>
                        <a:buFont typeface="+mj-lt"/>
                        <a:buAutoNum type="arabicPeriod"/>
                      </a:pPr>
                      <a:r>
                        <a:rPr lang="en-IN" sz="1600" dirty="0">
                          <a:effectLst/>
                          <a:latin typeface="+mn-lt"/>
                          <a:ea typeface="Calibri" panose="020F0502020204030204" pitchFamily="34" charset="0"/>
                          <a:cs typeface="Times New Roman" panose="02020603050405020304" pitchFamily="18" charset="0"/>
                        </a:rPr>
                        <a:t>Unless required limit external network access to affected product.</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6070903"/>
                  </a:ext>
                </a:extLst>
              </a:tr>
              <a:tr h="370143">
                <a:tc gridSpan="5">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pPr algn="l">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gridSpan="2">
                  <a:txBody>
                    <a:bodyPr/>
                    <a:lstStyle/>
                    <a:p>
                      <a:r>
                        <a:rPr lang="en-IN" sz="1400" b="1" dirty="0">
                          <a:effectLst/>
                          <a:latin typeface="+mn-lt"/>
                          <a:ea typeface="Calibri" panose="020F0502020204030204" pitchFamily="34" charset="0"/>
                          <a:cs typeface="Times New Roman" panose="02020603050405020304" pitchFamily="18" charset="0"/>
                        </a:rPr>
                        <a:t> AFFECTED DEVICE:</a:t>
                      </a:r>
                      <a:endParaRPr lang="en-IN" sz="1400" b="1" dirty="0">
                        <a:latin typeface="+mn-lt"/>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334333587"/>
                  </a:ext>
                </a:extLst>
              </a:tr>
            </a:tbl>
          </a:graphicData>
        </a:graphic>
      </p:graphicFrame>
    </p:spTree>
    <p:extLst>
      <p:ext uri="{BB962C8B-B14F-4D97-AF65-F5344CB8AC3E}">
        <p14:creationId xmlns:p14="http://schemas.microsoft.com/office/powerpoint/2010/main" val="41488995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CB0E9A6-5BC7-405C-89F5-49F3710E154B}"/>
              </a:ext>
            </a:extLst>
          </p:cNvPr>
          <p:cNvGrpSpPr/>
          <p:nvPr/>
        </p:nvGrpSpPr>
        <p:grpSpPr>
          <a:xfrm>
            <a:off x="0" y="4948862"/>
            <a:ext cx="12192000" cy="1909138"/>
            <a:chOff x="0" y="4948862"/>
            <a:chExt cx="12192000" cy="1909138"/>
          </a:xfrm>
        </p:grpSpPr>
        <p:sp>
          <p:nvSpPr>
            <p:cNvPr id="3" name="Freeform: Shape 2">
              <a:extLst>
                <a:ext uri="{FF2B5EF4-FFF2-40B4-BE49-F238E27FC236}">
                  <a16:creationId xmlns:a16="http://schemas.microsoft.com/office/drawing/2014/main" id="{0747E2B2-3FE0-43B4-BA38-9A1B0AC3D0D1}"/>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B5701649-F84D-4227-A7EF-CD414E18B2B3}"/>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 name="Rectangle 6">
            <a:extLst>
              <a:ext uri="{FF2B5EF4-FFF2-40B4-BE49-F238E27FC236}">
                <a16:creationId xmlns:a16="http://schemas.microsoft.com/office/drawing/2014/main" id="{BC84AAE9-779D-4F93-90D3-5DED3B2E2AD2}"/>
              </a:ext>
            </a:extLst>
          </p:cNvPr>
          <p:cNvSpPr/>
          <p:nvPr/>
        </p:nvSpPr>
        <p:spPr>
          <a:xfrm>
            <a:off x="359923" y="1040860"/>
            <a:ext cx="11575915" cy="11673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8" name="Rectangle 7">
            <a:extLst>
              <a:ext uri="{FF2B5EF4-FFF2-40B4-BE49-F238E27FC236}">
                <a16:creationId xmlns:a16="http://schemas.microsoft.com/office/drawing/2014/main" id="{D3814C49-7D46-44AD-919D-389D9E8870AA}"/>
              </a:ext>
            </a:extLst>
          </p:cNvPr>
          <p:cNvSpPr/>
          <p:nvPr/>
        </p:nvSpPr>
        <p:spPr>
          <a:xfrm>
            <a:off x="2645923" y="301557"/>
            <a:ext cx="6303524" cy="5739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n>
                  <a:solidFill>
                    <a:sysClr val="windowText" lastClr="000000"/>
                  </a:solidFill>
                </a:ln>
                <a:solidFill>
                  <a:schemeClr val="tx1"/>
                </a:solidFill>
                <a:latin typeface="Helvetica Neue"/>
              </a:rPr>
              <a:t>Pentesting PostgreSQL</a:t>
            </a:r>
            <a:endParaRPr lang="en-IN" sz="3600" b="1" dirty="0">
              <a:ln>
                <a:solidFill>
                  <a:sysClr val="windowText" lastClr="000000"/>
                </a:solidFill>
              </a:ln>
              <a:solidFill>
                <a:schemeClr val="tx1"/>
              </a:solidFill>
              <a:latin typeface="Helvetica Neue"/>
            </a:endParaRPr>
          </a:p>
        </p:txBody>
      </p:sp>
      <p:sp>
        <p:nvSpPr>
          <p:cNvPr id="9" name="Rectangle 8">
            <a:extLst>
              <a:ext uri="{FF2B5EF4-FFF2-40B4-BE49-F238E27FC236}">
                <a16:creationId xmlns:a16="http://schemas.microsoft.com/office/drawing/2014/main" id="{F327B2D3-FAC0-4C2F-AC35-A85F2C1ECB0E}"/>
              </a:ext>
            </a:extLst>
          </p:cNvPr>
          <p:cNvSpPr/>
          <p:nvPr/>
        </p:nvSpPr>
        <p:spPr>
          <a:xfrm>
            <a:off x="359923" y="1322962"/>
            <a:ext cx="3693917" cy="4669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Helvetica Neue"/>
              </a:rPr>
              <a:t>Vulnerability Detection Report:</a:t>
            </a:r>
            <a:endParaRPr lang="en-IN" b="1" dirty="0">
              <a:solidFill>
                <a:schemeClr val="tx1"/>
              </a:solidFill>
              <a:latin typeface="Helvetica Neue"/>
            </a:endParaRPr>
          </a:p>
        </p:txBody>
      </p:sp>
      <p:pic>
        <p:nvPicPr>
          <p:cNvPr id="11" name="Picture 10">
            <a:extLst>
              <a:ext uri="{FF2B5EF4-FFF2-40B4-BE49-F238E27FC236}">
                <a16:creationId xmlns:a16="http://schemas.microsoft.com/office/drawing/2014/main" id="{60973F04-1FD2-4B27-8D27-596AB1B63F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4720" y="1837508"/>
            <a:ext cx="8269044" cy="5020491"/>
          </a:xfrm>
          <a:prstGeom prst="rect">
            <a:avLst/>
          </a:prstGeom>
        </p:spPr>
      </p:pic>
      <p:sp>
        <p:nvSpPr>
          <p:cNvPr id="12" name="Rectangle: Rounded Corners 11">
            <a:extLst>
              <a:ext uri="{FF2B5EF4-FFF2-40B4-BE49-F238E27FC236}">
                <a16:creationId xmlns:a16="http://schemas.microsoft.com/office/drawing/2014/main" id="{EAEB6587-E946-43F0-9126-F5A59351B6F5}"/>
              </a:ext>
            </a:extLst>
          </p:cNvPr>
          <p:cNvSpPr/>
          <p:nvPr/>
        </p:nvSpPr>
        <p:spPr>
          <a:xfrm>
            <a:off x="3627120" y="5817140"/>
            <a:ext cx="1645920" cy="451580"/>
          </a:xfrm>
          <a:prstGeom prst="roundRect">
            <a:avLst/>
          </a:prstGeom>
          <a:noFill/>
          <a:ln w="38100">
            <a:solidFill>
              <a:schemeClr val="tx1">
                <a:lumMod val="95000"/>
                <a:lumOff val="5000"/>
              </a:schemeClr>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cxnSp>
        <p:nvCxnSpPr>
          <p:cNvPr id="15" name="Straight Arrow Connector 14">
            <a:extLst>
              <a:ext uri="{FF2B5EF4-FFF2-40B4-BE49-F238E27FC236}">
                <a16:creationId xmlns:a16="http://schemas.microsoft.com/office/drawing/2014/main" id="{D16A5178-C807-4519-A614-7F468D318F74}"/>
              </a:ext>
            </a:extLst>
          </p:cNvPr>
          <p:cNvCxnSpPr/>
          <p:nvPr/>
        </p:nvCxnSpPr>
        <p:spPr>
          <a:xfrm>
            <a:off x="2885440" y="4561840"/>
            <a:ext cx="924560" cy="1178560"/>
          </a:xfrm>
          <a:prstGeom prst="straightConnector1">
            <a:avLst/>
          </a:prstGeom>
          <a:ln w="38100">
            <a:tailEnd type="triangle"/>
          </a:ln>
        </p:spPr>
        <p:style>
          <a:lnRef idx="3">
            <a:schemeClr val="accent3"/>
          </a:lnRef>
          <a:fillRef idx="0">
            <a:schemeClr val="accent3"/>
          </a:fillRef>
          <a:effectRef idx="2">
            <a:schemeClr val="accent3"/>
          </a:effectRef>
          <a:fontRef idx="minor">
            <a:schemeClr val="tx1"/>
          </a:fontRef>
        </p:style>
      </p:cxnSp>
      <p:sp>
        <p:nvSpPr>
          <p:cNvPr id="17" name="Rectangle 16">
            <a:extLst>
              <a:ext uri="{FF2B5EF4-FFF2-40B4-BE49-F238E27FC236}">
                <a16:creationId xmlns:a16="http://schemas.microsoft.com/office/drawing/2014/main" id="{102DEB67-2B86-4D23-80EA-44230AA478D0}"/>
              </a:ext>
            </a:extLst>
          </p:cNvPr>
          <p:cNvSpPr/>
          <p:nvPr/>
        </p:nvSpPr>
        <p:spPr>
          <a:xfrm>
            <a:off x="701040" y="3853574"/>
            <a:ext cx="2479040" cy="601185"/>
          </a:xfrm>
          <a:prstGeom prst="rect">
            <a:avLst/>
          </a:prstGeom>
          <a:no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solidFill>
                  <a:srgbClr val="00B0F0"/>
                </a:solidFill>
              </a:rPr>
              <a:t>OLDER VERSION</a:t>
            </a:r>
            <a:endParaRPr lang="en-IN" b="1" dirty="0">
              <a:solidFill>
                <a:srgbClr val="00B0F0"/>
              </a:solidFill>
            </a:endParaRPr>
          </a:p>
        </p:txBody>
      </p:sp>
    </p:spTree>
    <p:extLst>
      <p:ext uri="{BB962C8B-B14F-4D97-AF65-F5344CB8AC3E}">
        <p14:creationId xmlns:p14="http://schemas.microsoft.com/office/powerpoint/2010/main" val="1841140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163">
            <a:extLst>
              <a:ext uri="{FF2B5EF4-FFF2-40B4-BE49-F238E27FC236}">
                <a16:creationId xmlns:a16="http://schemas.microsoft.com/office/drawing/2014/main" id="{D8FA849A-F78C-4CB5-AF83-DB2B6DE7A67A}"/>
              </a:ext>
            </a:extLst>
          </p:cNvPr>
          <p:cNvSpPr/>
          <p:nvPr/>
        </p:nvSpPr>
        <p:spPr>
          <a:xfrm>
            <a:off x="8797990" y="3876180"/>
            <a:ext cx="2306584" cy="215444"/>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t>
            </a: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 name="Rectangle 2">
            <a:extLst>
              <a:ext uri="{FF2B5EF4-FFF2-40B4-BE49-F238E27FC236}">
                <a16:creationId xmlns:a16="http://schemas.microsoft.com/office/drawing/2014/main" id="{142CD150-2EAD-4124-A4B6-0D5352932664}"/>
              </a:ext>
            </a:extLst>
          </p:cNvPr>
          <p:cNvSpPr/>
          <p:nvPr/>
        </p:nvSpPr>
        <p:spPr>
          <a:xfrm>
            <a:off x="1309990" y="23972"/>
            <a:ext cx="9572017" cy="100035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i="0" dirty="0">
                <a:solidFill>
                  <a:srgbClr val="333333"/>
                </a:solidFill>
                <a:effectLst/>
                <a:latin typeface="Helvetica Neue"/>
              </a:rPr>
              <a:t>DNS-RECURSION</a:t>
            </a:r>
          </a:p>
        </p:txBody>
      </p:sp>
      <p:sp>
        <p:nvSpPr>
          <p:cNvPr id="5" name="Rectangle 4">
            <a:extLst>
              <a:ext uri="{FF2B5EF4-FFF2-40B4-BE49-F238E27FC236}">
                <a16:creationId xmlns:a16="http://schemas.microsoft.com/office/drawing/2014/main" id="{724F619E-77B6-4A63-BBFE-FD6EEFCC7105}"/>
              </a:ext>
            </a:extLst>
          </p:cNvPr>
          <p:cNvSpPr/>
          <p:nvPr/>
        </p:nvSpPr>
        <p:spPr>
          <a:xfrm>
            <a:off x="466928" y="836579"/>
            <a:ext cx="11430000" cy="972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graphicFrame>
        <p:nvGraphicFramePr>
          <p:cNvPr id="8" name="Table 7">
            <a:extLst>
              <a:ext uri="{FF2B5EF4-FFF2-40B4-BE49-F238E27FC236}">
                <a16:creationId xmlns:a16="http://schemas.microsoft.com/office/drawing/2014/main" id="{D9C6B1AE-FFFE-42F7-9554-0B6B0F618676}"/>
              </a:ext>
            </a:extLst>
          </p:cNvPr>
          <p:cNvGraphicFramePr>
            <a:graphicFrameLocks noGrp="1"/>
          </p:cNvGraphicFramePr>
          <p:nvPr>
            <p:extLst>
              <p:ext uri="{D42A27DB-BD31-4B8C-83A1-F6EECF244321}">
                <p14:modId xmlns:p14="http://schemas.microsoft.com/office/powerpoint/2010/main" val="1030246661"/>
              </p:ext>
            </p:extLst>
          </p:nvPr>
        </p:nvGraphicFramePr>
        <p:xfrm>
          <a:off x="466928" y="1088299"/>
          <a:ext cx="10879064" cy="5435786"/>
        </p:xfrm>
        <a:graphic>
          <a:graphicData uri="http://schemas.openxmlformats.org/drawingml/2006/table">
            <a:tbl>
              <a:tblPr/>
              <a:tblGrid>
                <a:gridCol w="3223101">
                  <a:extLst>
                    <a:ext uri="{9D8B030D-6E8A-4147-A177-3AD203B41FA5}">
                      <a16:colId xmlns:a16="http://schemas.microsoft.com/office/drawing/2014/main" val="1264796878"/>
                    </a:ext>
                  </a:extLst>
                </a:gridCol>
                <a:gridCol w="632298">
                  <a:extLst>
                    <a:ext uri="{9D8B030D-6E8A-4147-A177-3AD203B41FA5}">
                      <a16:colId xmlns:a16="http://schemas.microsoft.com/office/drawing/2014/main" val="4291230881"/>
                    </a:ext>
                  </a:extLst>
                </a:gridCol>
                <a:gridCol w="1696152">
                  <a:extLst>
                    <a:ext uri="{9D8B030D-6E8A-4147-A177-3AD203B41FA5}">
                      <a16:colId xmlns:a16="http://schemas.microsoft.com/office/drawing/2014/main" val="4031417347"/>
                    </a:ext>
                  </a:extLst>
                </a:gridCol>
                <a:gridCol w="751972">
                  <a:extLst>
                    <a:ext uri="{9D8B030D-6E8A-4147-A177-3AD203B41FA5}">
                      <a16:colId xmlns:a16="http://schemas.microsoft.com/office/drawing/2014/main" val="941627591"/>
                    </a:ext>
                  </a:extLst>
                </a:gridCol>
                <a:gridCol w="1456207">
                  <a:extLst>
                    <a:ext uri="{9D8B030D-6E8A-4147-A177-3AD203B41FA5}">
                      <a16:colId xmlns:a16="http://schemas.microsoft.com/office/drawing/2014/main" val="276615021"/>
                    </a:ext>
                  </a:extLst>
                </a:gridCol>
                <a:gridCol w="963038">
                  <a:extLst>
                    <a:ext uri="{9D8B030D-6E8A-4147-A177-3AD203B41FA5}">
                      <a16:colId xmlns:a16="http://schemas.microsoft.com/office/drawing/2014/main" val="3829373155"/>
                    </a:ext>
                  </a:extLst>
                </a:gridCol>
                <a:gridCol w="563739">
                  <a:extLst>
                    <a:ext uri="{9D8B030D-6E8A-4147-A177-3AD203B41FA5}">
                      <a16:colId xmlns:a16="http://schemas.microsoft.com/office/drawing/2014/main" val="4132433326"/>
                    </a:ext>
                  </a:extLst>
                </a:gridCol>
                <a:gridCol w="1592557">
                  <a:extLst>
                    <a:ext uri="{9D8B030D-6E8A-4147-A177-3AD203B41FA5}">
                      <a16:colId xmlns:a16="http://schemas.microsoft.com/office/drawing/2014/main" val="3332316968"/>
                    </a:ext>
                  </a:extLst>
                </a:gridCol>
              </a:tblGrid>
              <a:tr h="346494">
                <a:tc gridSpan="8">
                  <a:txBody>
                    <a:bodyPr/>
                    <a:lstStyle/>
                    <a:p>
                      <a:pPr algn="l">
                        <a:lnSpc>
                          <a:spcPct val="107000"/>
                        </a:lnSpc>
                        <a:spcAft>
                          <a:spcPts val="800"/>
                        </a:spcAft>
                      </a:pPr>
                      <a:r>
                        <a:rPr lang="en-US" sz="2800" b="1" dirty="0">
                          <a:effectLst/>
                          <a:latin typeface="Helvetica Neue"/>
                          <a:ea typeface="Calibri" panose="020F0502020204030204" pitchFamily="34" charset="0"/>
                          <a:cs typeface="Times New Roman" panose="02020603050405020304" pitchFamily="18" charset="0"/>
                        </a:rPr>
                        <a:t>Observation:</a:t>
                      </a:r>
                      <a:endParaRPr lang="en-IN" sz="2800" b="1" dirty="0">
                        <a:effectLst/>
                        <a:latin typeface="Helvetica Neue"/>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6108074"/>
                  </a:ext>
                </a:extLst>
              </a:tr>
              <a:tr h="1383962">
                <a:tc gridSpan="8">
                  <a:txBody>
                    <a:bodyPr/>
                    <a:lstStyle/>
                    <a:p>
                      <a:pPr algn="l">
                        <a:lnSpc>
                          <a:spcPct val="107000"/>
                        </a:lnSpc>
                        <a:spcAft>
                          <a:spcPts val="800"/>
                        </a:spcAft>
                      </a:pPr>
                      <a:r>
                        <a:rPr lang="en-US" sz="1800" b="0" dirty="0">
                          <a:effectLst/>
                          <a:latin typeface="+mn-lt"/>
                          <a:ea typeface="Calibri" panose="020F0502020204030204" pitchFamily="34" charset="0"/>
                          <a:cs typeface="Times New Roman" panose="02020603050405020304" pitchFamily="18" charset="0"/>
                        </a:rPr>
                        <a:t>We have observed that the DNS-RECURSION is enabled . It is possible to query name server for third-party names.</a:t>
                      </a:r>
                      <a:endParaRPr lang="en-IN" sz="1800" b="0" dirty="0">
                        <a:effectLst/>
                        <a:latin typeface="+mn-lt"/>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6916861"/>
                  </a:ext>
                </a:extLst>
              </a:tr>
              <a:tr h="483106">
                <a:tc>
                  <a:txBody>
                    <a:bodyPr/>
                    <a:lstStyle/>
                    <a:p>
                      <a:pPr algn="l">
                        <a:lnSpc>
                          <a:spcPct val="107000"/>
                        </a:lnSpc>
                        <a:spcAft>
                          <a:spcPts val="800"/>
                        </a:spcAft>
                      </a:pPr>
                      <a:r>
                        <a:rPr lang="en-IN" sz="3200" dirty="0">
                          <a:effectLst/>
                          <a:latin typeface="Calibri" panose="020F0502020204030204" pitchFamily="34" charset="0"/>
                          <a:ea typeface="Calibri" panose="020F0502020204030204" pitchFamily="34" charset="0"/>
                          <a:cs typeface="Times New Roman" panose="02020603050405020304" pitchFamily="18" charset="0"/>
                        </a:rPr>
                        <a:t> </a:t>
                      </a:r>
                      <a:r>
                        <a:rPr lang="en-IN" sz="3200" b="1" dirty="0">
                          <a:effectLst/>
                          <a:latin typeface="Helvetica Neue"/>
                          <a:ea typeface="Calibri" panose="020F0502020204030204" pitchFamily="34" charset="0"/>
                          <a:cs typeface="Times New Roman" panose="02020603050405020304" pitchFamily="18" charset="0"/>
                        </a:rPr>
                        <a:t>RISK:</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endParaRPr lang="en-IN" sz="1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High</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rgbClr val="FFFF00"/>
                    </a:solidFill>
                  </a:tcPr>
                </a:tc>
                <a:tc gridSpan="2">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Medium</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pPr algn="l">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800"/>
                        </a:spcAft>
                      </a:pPr>
                      <a:r>
                        <a:rPr lang="en-IN" sz="2400" b="1" dirty="0">
                          <a:effectLst/>
                          <a:latin typeface="Calibri" panose="020F0502020204030204" pitchFamily="34" charset="0"/>
                          <a:ea typeface="Calibri" panose="020F0502020204030204" pitchFamily="34" charset="0"/>
                          <a:cs typeface="Times New Roman" panose="02020603050405020304" pitchFamily="18" charset="0"/>
                        </a:rPr>
                        <a:t> Low</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7576206"/>
                  </a:ext>
                </a:extLst>
              </a:tr>
              <a:tr h="1310271">
                <a:tc gridSpan="8">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b="0" i="0" kern="1200" dirty="0">
                          <a:solidFill>
                            <a:schemeClr val="tx1"/>
                          </a:solidFill>
                          <a:effectLst/>
                          <a:latin typeface="+mn-lt"/>
                          <a:ea typeface="+mn-ea"/>
                          <a:cs typeface="+mn-cs"/>
                        </a:rPr>
                        <a:t>DNS recursive resolvers vulnerability can launch DDoS attacks against any victim.</a:t>
                      </a:r>
                    </a:p>
                    <a:p>
                      <a:pPr algn="l">
                        <a:lnSpc>
                          <a:spcPct val="107000"/>
                        </a:lnSpc>
                        <a:spcAft>
                          <a:spcPts val="800"/>
                        </a:spcAft>
                      </a:pPr>
                      <a:endParaRPr lang="en-IN" sz="16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7938825"/>
                  </a:ext>
                </a:extLst>
              </a:tr>
              <a:tr h="438116">
                <a:tc gridSpan="8">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000" b="1" dirty="0">
                          <a:effectLst/>
                          <a:latin typeface="Helvetica Neue"/>
                          <a:ea typeface="Calibri" panose="020F0502020204030204" pitchFamily="34" charset="0"/>
                          <a:cs typeface="Times New Roman" panose="02020603050405020304" pitchFamily="18" charset="0"/>
                        </a:rPr>
                        <a:t>RECOMMENDATION:</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0196235"/>
                  </a:ext>
                </a:extLst>
              </a:tr>
              <a:tr h="1073179">
                <a:tc gridSpan="8">
                  <a:txBody>
                    <a:bodyPr/>
                    <a:lstStyle/>
                    <a:p>
                      <a:pPr marL="0" indent="0" algn="l">
                        <a:lnSpc>
                          <a:spcPct val="107000"/>
                        </a:lnSpc>
                        <a:spcAft>
                          <a:spcPts val="800"/>
                        </a:spcAft>
                        <a:buFont typeface="+mj-lt"/>
                        <a:buNone/>
                      </a:pPr>
                      <a:r>
                        <a:rPr lang="en-US" sz="1800" b="0" i="0" kern="1200" dirty="0">
                          <a:solidFill>
                            <a:schemeClr val="tx1"/>
                          </a:solidFill>
                          <a:effectLst/>
                          <a:latin typeface="+mn-lt"/>
                          <a:ea typeface="+mn-ea"/>
                          <a:cs typeface="+mn-cs"/>
                        </a:rPr>
                        <a:t>Unless this server is an internal server, or intentionally serves name queries(or name server(such as those LAN connected to it)), the recursive queries option should be disable.</a:t>
                      </a:r>
                      <a:endParaRPr lang="en-IN" sz="1100" dirty="0">
                        <a:effectLst/>
                        <a:latin typeface="Helvetica Neue"/>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6070903"/>
                  </a:ext>
                </a:extLst>
              </a:tr>
              <a:tr h="311286">
                <a:tc gridSpan="5">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pPr algn="l">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gridSpan="2">
                  <a:txBody>
                    <a:bodyPr/>
                    <a:lstStyle/>
                    <a:p>
                      <a:r>
                        <a:rPr lang="en-IN" sz="1400" b="1" dirty="0">
                          <a:effectLst/>
                          <a:latin typeface="+mn-lt"/>
                          <a:ea typeface="Calibri" panose="020F0502020204030204" pitchFamily="34" charset="0"/>
                          <a:cs typeface="Times New Roman" panose="02020603050405020304" pitchFamily="18" charset="0"/>
                        </a:rPr>
                        <a:t> AFFECTED DEVICE:</a:t>
                      </a:r>
                      <a:endParaRPr lang="en-IN" sz="1400" b="1" dirty="0">
                        <a:latin typeface="+mn-lt"/>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334333587"/>
                  </a:ext>
                </a:extLst>
              </a:tr>
            </a:tbl>
          </a:graphicData>
        </a:graphic>
      </p:graphicFrame>
    </p:spTree>
    <p:extLst>
      <p:ext uri="{BB962C8B-B14F-4D97-AF65-F5344CB8AC3E}">
        <p14:creationId xmlns:p14="http://schemas.microsoft.com/office/powerpoint/2010/main" val="14580264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D3D5F49-5961-4A32-9EE6-90DC460EBDA4}"/>
              </a:ext>
            </a:extLst>
          </p:cNvPr>
          <p:cNvGrpSpPr/>
          <p:nvPr/>
        </p:nvGrpSpPr>
        <p:grpSpPr>
          <a:xfrm>
            <a:off x="-1" y="4941426"/>
            <a:ext cx="12192000" cy="1909138"/>
            <a:chOff x="0" y="4948862"/>
            <a:chExt cx="12192000" cy="1909138"/>
          </a:xfrm>
        </p:grpSpPr>
        <p:sp>
          <p:nvSpPr>
            <p:cNvPr id="3" name="Freeform: Shape 2">
              <a:extLst>
                <a:ext uri="{FF2B5EF4-FFF2-40B4-BE49-F238E27FC236}">
                  <a16:creationId xmlns:a16="http://schemas.microsoft.com/office/drawing/2014/main" id="{BDD4CE73-99B3-49F8-A309-F155A0CFBDA4}"/>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A8E1B31F-903A-4122-9CCF-5872D86F50BF}"/>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 name="Rectangle 4">
            <a:extLst>
              <a:ext uri="{FF2B5EF4-FFF2-40B4-BE49-F238E27FC236}">
                <a16:creationId xmlns:a16="http://schemas.microsoft.com/office/drawing/2014/main" id="{8DD7DF6E-1A7C-4C52-9B00-F3C7F32B9128}"/>
              </a:ext>
            </a:extLst>
          </p:cNvPr>
          <p:cNvSpPr/>
          <p:nvPr/>
        </p:nvSpPr>
        <p:spPr>
          <a:xfrm>
            <a:off x="466928" y="836579"/>
            <a:ext cx="11430000" cy="972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7" name="TextBox 6">
            <a:extLst>
              <a:ext uri="{FF2B5EF4-FFF2-40B4-BE49-F238E27FC236}">
                <a16:creationId xmlns:a16="http://schemas.microsoft.com/office/drawing/2014/main" id="{C1CE970E-A531-43C4-A413-BB7B7051264E}"/>
              </a:ext>
            </a:extLst>
          </p:cNvPr>
          <p:cNvSpPr txBox="1"/>
          <p:nvPr/>
        </p:nvSpPr>
        <p:spPr>
          <a:xfrm>
            <a:off x="466928" y="1259892"/>
            <a:ext cx="3570051" cy="369332"/>
          </a:xfrm>
          <a:prstGeom prst="rect">
            <a:avLst/>
          </a:prstGeom>
          <a:noFill/>
          <a:ln>
            <a:solidFill>
              <a:schemeClr val="tx1">
                <a:lumMod val="95000"/>
                <a:lumOff val="5000"/>
              </a:schemeClr>
            </a:solidFill>
          </a:ln>
        </p:spPr>
        <p:txBody>
          <a:bodyPr wrap="square">
            <a:spAutoFit/>
          </a:bodyPr>
          <a:lstStyle/>
          <a:p>
            <a:r>
              <a:rPr lang="en-US" b="1" dirty="0">
                <a:solidFill>
                  <a:schemeClr val="tx1"/>
                </a:solidFill>
                <a:latin typeface="Helvetica Neue"/>
              </a:rPr>
              <a:t>Vulnerability Detection Report:</a:t>
            </a:r>
            <a:endParaRPr lang="en-IN" b="1" dirty="0">
              <a:solidFill>
                <a:schemeClr val="tx1"/>
              </a:solidFill>
              <a:latin typeface="Helvetica Neue"/>
            </a:endParaRPr>
          </a:p>
        </p:txBody>
      </p:sp>
      <p:sp>
        <p:nvSpPr>
          <p:cNvPr id="8" name="Rectangle 7">
            <a:extLst>
              <a:ext uri="{FF2B5EF4-FFF2-40B4-BE49-F238E27FC236}">
                <a16:creationId xmlns:a16="http://schemas.microsoft.com/office/drawing/2014/main" id="{757331D2-44D9-438C-B1FD-D2D9F3E8F889}"/>
              </a:ext>
            </a:extLst>
          </p:cNvPr>
          <p:cNvSpPr/>
          <p:nvPr/>
        </p:nvSpPr>
        <p:spPr>
          <a:xfrm>
            <a:off x="3318752" y="223575"/>
            <a:ext cx="5554493" cy="57393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i="0" dirty="0">
                <a:solidFill>
                  <a:srgbClr val="333333"/>
                </a:solidFill>
                <a:effectLst/>
                <a:latin typeface="Arial Black" panose="020B0A04020102020204" pitchFamily="34" charset="0"/>
              </a:rPr>
              <a:t>DNS-RECURSION</a:t>
            </a:r>
          </a:p>
        </p:txBody>
      </p:sp>
      <p:pic>
        <p:nvPicPr>
          <p:cNvPr id="10" name="Picture 9">
            <a:extLst>
              <a:ext uri="{FF2B5EF4-FFF2-40B4-BE49-F238E27FC236}">
                <a16:creationId xmlns:a16="http://schemas.microsoft.com/office/drawing/2014/main" id="{7F3E7B1B-E465-4B72-827A-6ACC81BFFF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928" y="1896992"/>
            <a:ext cx="9036995" cy="2459507"/>
          </a:xfrm>
          <a:prstGeom prst="rect">
            <a:avLst/>
          </a:prstGeom>
        </p:spPr>
      </p:pic>
      <p:sp>
        <p:nvSpPr>
          <p:cNvPr id="11" name="Rectangle 10">
            <a:extLst>
              <a:ext uri="{FF2B5EF4-FFF2-40B4-BE49-F238E27FC236}">
                <a16:creationId xmlns:a16="http://schemas.microsoft.com/office/drawing/2014/main" id="{56B41E31-586C-4DE7-9382-F44915BD7198}"/>
              </a:ext>
            </a:extLst>
          </p:cNvPr>
          <p:cNvSpPr/>
          <p:nvPr/>
        </p:nvSpPr>
        <p:spPr>
          <a:xfrm>
            <a:off x="2743200" y="3429000"/>
            <a:ext cx="4396902" cy="330741"/>
          </a:xfrm>
          <a:prstGeom prst="rect">
            <a:avLst/>
          </a:prstGeom>
          <a:noFill/>
          <a:ln w="28575">
            <a:solidFill>
              <a:srgbClr val="FFFF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cxnSp>
        <p:nvCxnSpPr>
          <p:cNvPr id="13" name="Straight Arrow Connector 12">
            <a:extLst>
              <a:ext uri="{FF2B5EF4-FFF2-40B4-BE49-F238E27FC236}">
                <a16:creationId xmlns:a16="http://schemas.microsoft.com/office/drawing/2014/main" id="{EA2EB9F3-18D0-4312-9FFF-96F9B821D196}"/>
              </a:ext>
            </a:extLst>
          </p:cNvPr>
          <p:cNvCxnSpPr/>
          <p:nvPr/>
        </p:nvCxnSpPr>
        <p:spPr>
          <a:xfrm flipH="1" flipV="1">
            <a:off x="5729591" y="3793787"/>
            <a:ext cx="1070043" cy="14105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47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163">
            <a:extLst>
              <a:ext uri="{FF2B5EF4-FFF2-40B4-BE49-F238E27FC236}">
                <a16:creationId xmlns:a16="http://schemas.microsoft.com/office/drawing/2014/main" id="{D8FA849A-F78C-4CB5-AF83-DB2B6DE7A67A}"/>
              </a:ext>
            </a:extLst>
          </p:cNvPr>
          <p:cNvSpPr/>
          <p:nvPr/>
        </p:nvSpPr>
        <p:spPr>
          <a:xfrm>
            <a:off x="8797990" y="3876180"/>
            <a:ext cx="2306584" cy="215444"/>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t>
            </a: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 name="Rectangle 2">
            <a:extLst>
              <a:ext uri="{FF2B5EF4-FFF2-40B4-BE49-F238E27FC236}">
                <a16:creationId xmlns:a16="http://schemas.microsoft.com/office/drawing/2014/main" id="{142CD150-2EAD-4124-A4B6-0D5352932664}"/>
              </a:ext>
            </a:extLst>
          </p:cNvPr>
          <p:cNvSpPr/>
          <p:nvPr/>
        </p:nvSpPr>
        <p:spPr>
          <a:xfrm>
            <a:off x="1309990" y="23972"/>
            <a:ext cx="9572017" cy="100035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i="0" dirty="0">
                <a:solidFill>
                  <a:srgbClr val="333333"/>
                </a:solidFill>
                <a:effectLst/>
                <a:latin typeface="Helvetica Neue"/>
              </a:rPr>
              <a:t> </a:t>
            </a:r>
            <a:r>
              <a:rPr lang="en-US" sz="3600" dirty="0">
                <a:solidFill>
                  <a:srgbClr val="333333"/>
                </a:solidFill>
                <a:latin typeface="Arial Black" panose="020B0A04020102020204" pitchFamily="34" charset="0"/>
              </a:rPr>
              <a:t>Oracle </a:t>
            </a:r>
            <a:r>
              <a:rPr lang="en-US" sz="3600" i="0" dirty="0">
                <a:solidFill>
                  <a:srgbClr val="333333"/>
                </a:solidFill>
                <a:effectLst/>
                <a:latin typeface="Arial Black" panose="020B0A04020102020204" pitchFamily="34" charset="0"/>
              </a:rPr>
              <a:t>MySQL(older version) </a:t>
            </a:r>
          </a:p>
        </p:txBody>
      </p:sp>
      <p:sp>
        <p:nvSpPr>
          <p:cNvPr id="5" name="Rectangle 4">
            <a:extLst>
              <a:ext uri="{FF2B5EF4-FFF2-40B4-BE49-F238E27FC236}">
                <a16:creationId xmlns:a16="http://schemas.microsoft.com/office/drawing/2014/main" id="{724F619E-77B6-4A63-BBFE-FD6EEFCC7105}"/>
              </a:ext>
            </a:extLst>
          </p:cNvPr>
          <p:cNvSpPr/>
          <p:nvPr/>
        </p:nvSpPr>
        <p:spPr>
          <a:xfrm>
            <a:off x="466928" y="836579"/>
            <a:ext cx="11430000" cy="972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graphicFrame>
        <p:nvGraphicFramePr>
          <p:cNvPr id="8" name="Table 7">
            <a:extLst>
              <a:ext uri="{FF2B5EF4-FFF2-40B4-BE49-F238E27FC236}">
                <a16:creationId xmlns:a16="http://schemas.microsoft.com/office/drawing/2014/main" id="{D9C6B1AE-FFFE-42F7-9554-0B6B0F618676}"/>
              </a:ext>
            </a:extLst>
          </p:cNvPr>
          <p:cNvGraphicFramePr>
            <a:graphicFrameLocks noGrp="1"/>
          </p:cNvGraphicFramePr>
          <p:nvPr>
            <p:extLst>
              <p:ext uri="{D42A27DB-BD31-4B8C-83A1-F6EECF244321}">
                <p14:modId xmlns:p14="http://schemas.microsoft.com/office/powerpoint/2010/main" val="3891880622"/>
              </p:ext>
            </p:extLst>
          </p:nvPr>
        </p:nvGraphicFramePr>
        <p:xfrm>
          <a:off x="466928" y="1088298"/>
          <a:ext cx="11430000" cy="5561883"/>
        </p:xfrm>
        <a:graphic>
          <a:graphicData uri="http://schemas.openxmlformats.org/drawingml/2006/table">
            <a:tbl>
              <a:tblPr/>
              <a:tblGrid>
                <a:gridCol w="3386325">
                  <a:extLst>
                    <a:ext uri="{9D8B030D-6E8A-4147-A177-3AD203B41FA5}">
                      <a16:colId xmlns:a16="http://schemas.microsoft.com/office/drawing/2014/main" val="1264796878"/>
                    </a:ext>
                  </a:extLst>
                </a:gridCol>
                <a:gridCol w="664319">
                  <a:extLst>
                    <a:ext uri="{9D8B030D-6E8A-4147-A177-3AD203B41FA5}">
                      <a16:colId xmlns:a16="http://schemas.microsoft.com/office/drawing/2014/main" val="4291230881"/>
                    </a:ext>
                  </a:extLst>
                </a:gridCol>
                <a:gridCol w="1782048">
                  <a:extLst>
                    <a:ext uri="{9D8B030D-6E8A-4147-A177-3AD203B41FA5}">
                      <a16:colId xmlns:a16="http://schemas.microsoft.com/office/drawing/2014/main" val="4031417347"/>
                    </a:ext>
                  </a:extLst>
                </a:gridCol>
                <a:gridCol w="745416">
                  <a:extLst>
                    <a:ext uri="{9D8B030D-6E8A-4147-A177-3AD203B41FA5}">
                      <a16:colId xmlns:a16="http://schemas.microsoft.com/office/drawing/2014/main" val="941627591"/>
                    </a:ext>
                  </a:extLst>
                </a:gridCol>
                <a:gridCol w="1574589">
                  <a:extLst>
                    <a:ext uri="{9D8B030D-6E8A-4147-A177-3AD203B41FA5}">
                      <a16:colId xmlns:a16="http://schemas.microsoft.com/office/drawing/2014/main" val="276615021"/>
                    </a:ext>
                  </a:extLst>
                </a:gridCol>
                <a:gridCol w="1011808">
                  <a:extLst>
                    <a:ext uri="{9D8B030D-6E8A-4147-A177-3AD203B41FA5}">
                      <a16:colId xmlns:a16="http://schemas.microsoft.com/office/drawing/2014/main" val="3829373155"/>
                    </a:ext>
                  </a:extLst>
                </a:gridCol>
                <a:gridCol w="592288">
                  <a:extLst>
                    <a:ext uri="{9D8B030D-6E8A-4147-A177-3AD203B41FA5}">
                      <a16:colId xmlns:a16="http://schemas.microsoft.com/office/drawing/2014/main" val="4132433326"/>
                    </a:ext>
                  </a:extLst>
                </a:gridCol>
                <a:gridCol w="1673207">
                  <a:extLst>
                    <a:ext uri="{9D8B030D-6E8A-4147-A177-3AD203B41FA5}">
                      <a16:colId xmlns:a16="http://schemas.microsoft.com/office/drawing/2014/main" val="3332316968"/>
                    </a:ext>
                  </a:extLst>
                </a:gridCol>
              </a:tblGrid>
              <a:tr h="433240">
                <a:tc gridSpan="8">
                  <a:txBody>
                    <a:bodyPr/>
                    <a:lstStyle/>
                    <a:p>
                      <a:pPr algn="l">
                        <a:lnSpc>
                          <a:spcPct val="107000"/>
                        </a:lnSpc>
                        <a:spcAft>
                          <a:spcPts val="800"/>
                        </a:spcAft>
                      </a:pPr>
                      <a:r>
                        <a:rPr lang="en-US" sz="2800" b="1" dirty="0">
                          <a:effectLst/>
                          <a:latin typeface="Helvetica Neue"/>
                          <a:ea typeface="Calibri" panose="020F0502020204030204" pitchFamily="34" charset="0"/>
                          <a:cs typeface="Times New Roman" panose="02020603050405020304" pitchFamily="18" charset="0"/>
                        </a:rPr>
                        <a:t>Observation:</a:t>
                      </a:r>
                      <a:endParaRPr lang="en-IN" sz="2800" b="1" dirty="0">
                        <a:effectLst/>
                        <a:latin typeface="Helvetica Neue"/>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6108074"/>
                  </a:ext>
                </a:extLst>
              </a:tr>
              <a:tr h="1416067">
                <a:tc gridSpan="8">
                  <a:txBody>
                    <a:bodyPr/>
                    <a:lstStyle/>
                    <a:p>
                      <a:pPr algn="l">
                        <a:lnSpc>
                          <a:spcPct val="107000"/>
                        </a:lnSpc>
                        <a:spcAft>
                          <a:spcPts val="800"/>
                        </a:spcAft>
                      </a:pPr>
                      <a:r>
                        <a:rPr lang="en-US" sz="1800" b="0" dirty="0">
                          <a:effectLst/>
                          <a:latin typeface="+mn-lt"/>
                          <a:ea typeface="Calibri" panose="020F0502020204030204" pitchFamily="34" charset="0"/>
                          <a:cs typeface="Times New Roman" panose="02020603050405020304" pitchFamily="18" charset="0"/>
                        </a:rPr>
                        <a:t>We have observed that the system is running on the older version of Oracle MySQL. </a:t>
                      </a:r>
                      <a:r>
                        <a:rPr lang="en-US" sz="1800" b="0" i="0" kern="1200" dirty="0">
                          <a:solidFill>
                            <a:schemeClr val="tx1"/>
                          </a:solidFill>
                          <a:effectLst/>
                          <a:latin typeface="+mn-lt"/>
                          <a:ea typeface="+mn-ea"/>
                          <a:cs typeface="+mn-cs"/>
                        </a:rPr>
                        <a:t>Supported versions that are affected are 5.7.33 and prior and 8.0.23 and prior. Easily exploitable vulnerability allows unauthenticated attacker with logon to the infrastructure where MySQL Server executes to compromise MySQL Server.</a:t>
                      </a:r>
                      <a:endParaRPr lang="en-IN" sz="1800" b="0" dirty="0">
                        <a:effectLst/>
                        <a:latin typeface="+mn-lt"/>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6916861"/>
                  </a:ext>
                </a:extLst>
              </a:tr>
              <a:tr h="507050">
                <a:tc>
                  <a:txBody>
                    <a:bodyPr/>
                    <a:lstStyle/>
                    <a:p>
                      <a:pPr algn="l">
                        <a:lnSpc>
                          <a:spcPct val="107000"/>
                        </a:lnSpc>
                        <a:spcAft>
                          <a:spcPts val="800"/>
                        </a:spcAft>
                      </a:pPr>
                      <a:r>
                        <a:rPr lang="en-IN" sz="3200" dirty="0">
                          <a:effectLst/>
                          <a:latin typeface="Calibri" panose="020F0502020204030204" pitchFamily="34" charset="0"/>
                          <a:ea typeface="Calibri" panose="020F0502020204030204" pitchFamily="34" charset="0"/>
                          <a:cs typeface="Times New Roman" panose="02020603050405020304" pitchFamily="18" charset="0"/>
                        </a:rPr>
                        <a:t> </a:t>
                      </a:r>
                      <a:r>
                        <a:rPr lang="en-IN" sz="3200" b="1" dirty="0">
                          <a:effectLst/>
                          <a:latin typeface="Helvetica Neue"/>
                          <a:ea typeface="Calibri" panose="020F0502020204030204" pitchFamily="34" charset="0"/>
                          <a:cs typeface="Times New Roman" panose="02020603050405020304" pitchFamily="18" charset="0"/>
                        </a:rPr>
                        <a:t>RISK:</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endParaRPr lang="en-IN" sz="1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High</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rgbClr val="FFFF00"/>
                    </a:solidFill>
                  </a:tcPr>
                </a:tc>
                <a:tc gridSpan="2">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Medium</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pPr algn="l">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800"/>
                        </a:spcAft>
                      </a:pPr>
                      <a:r>
                        <a:rPr lang="en-IN" sz="2400" b="1" dirty="0">
                          <a:effectLst/>
                          <a:latin typeface="Calibri" panose="020F0502020204030204" pitchFamily="34" charset="0"/>
                          <a:ea typeface="Calibri" panose="020F0502020204030204" pitchFamily="34" charset="0"/>
                          <a:cs typeface="Times New Roman" panose="02020603050405020304" pitchFamily="18" charset="0"/>
                        </a:rPr>
                        <a:t> Low</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7576206"/>
                  </a:ext>
                </a:extLst>
              </a:tr>
              <a:tr h="1340666">
                <a:tc gridSpan="8">
                  <a:txBody>
                    <a:bodyPr/>
                    <a:lstStyle/>
                    <a:p>
                      <a:pPr algn="l">
                        <a:lnSpc>
                          <a:spcPct val="107000"/>
                        </a:lnSpc>
                        <a:spcAft>
                          <a:spcPts val="800"/>
                        </a:spcAft>
                      </a:pPr>
                      <a:r>
                        <a:rPr lang="en-US" sz="1800" b="0" i="0" kern="1200" dirty="0">
                          <a:solidFill>
                            <a:schemeClr val="tx1"/>
                          </a:solidFill>
                          <a:effectLst/>
                          <a:latin typeface="+mn-lt"/>
                          <a:ea typeface="+mn-ea"/>
                          <a:cs typeface="+mn-cs"/>
                        </a:rPr>
                        <a:t>Successful attacks of this vulnerability can result in unauthorized access to critical data or complete access to all MySQL. Server accessible data as well as unauthorized update, insert or delete access to some of MySQL Server accessible data.</a:t>
                      </a:r>
                      <a:endParaRPr lang="en-IN" sz="1800" dirty="0">
                        <a:effectLst/>
                        <a:latin typeface="+mn-lt"/>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7938825"/>
                  </a:ext>
                </a:extLst>
              </a:tr>
              <a:tr h="448279">
                <a:tc gridSpan="8">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000" b="1" dirty="0">
                          <a:effectLst/>
                          <a:latin typeface="Helvetica Neue"/>
                          <a:ea typeface="Calibri" panose="020F0502020204030204" pitchFamily="34" charset="0"/>
                          <a:cs typeface="Times New Roman" panose="02020603050405020304" pitchFamily="18" charset="0"/>
                        </a:rPr>
                        <a:t>RECOMMENDATION:</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0196235"/>
                  </a:ext>
                </a:extLst>
              </a:tr>
              <a:tr h="1098074">
                <a:tc gridSpan="8">
                  <a:txBody>
                    <a:bodyPr/>
                    <a:lstStyle/>
                    <a:p>
                      <a:pPr marL="0" indent="0" algn="l">
                        <a:lnSpc>
                          <a:spcPct val="107000"/>
                        </a:lnSpc>
                        <a:spcAft>
                          <a:spcPts val="800"/>
                        </a:spcAft>
                        <a:buFont typeface="+mj-lt"/>
                        <a:buNone/>
                      </a:pPr>
                      <a:r>
                        <a:rPr lang="en-US" sz="1800" dirty="0">
                          <a:effectLst/>
                          <a:latin typeface="+mn-lt"/>
                          <a:ea typeface="Calibri" panose="020F0502020204030204" pitchFamily="34" charset="0"/>
                          <a:cs typeface="Times New Roman" panose="02020603050405020304" pitchFamily="18" charset="0"/>
                        </a:rPr>
                        <a:t>Upgrade to the latest version of Oracle MySQL to fix the vulnerability.</a:t>
                      </a:r>
                      <a:endParaRPr lang="en-IN" sz="1800" dirty="0">
                        <a:effectLst/>
                        <a:latin typeface="+mn-lt"/>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6070903"/>
                  </a:ext>
                </a:extLst>
              </a:tr>
              <a:tr h="318507">
                <a:tc gridSpan="5">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pPr algn="l">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gridSpan="2">
                  <a:txBody>
                    <a:bodyPr/>
                    <a:lstStyle/>
                    <a:p>
                      <a:r>
                        <a:rPr lang="en-IN" sz="1400" b="1" dirty="0">
                          <a:effectLst/>
                          <a:latin typeface="+mn-lt"/>
                          <a:ea typeface="Calibri" panose="020F0502020204030204" pitchFamily="34" charset="0"/>
                          <a:cs typeface="Times New Roman" panose="02020603050405020304" pitchFamily="18" charset="0"/>
                        </a:rPr>
                        <a:t> AFFECTED DEVICE:</a:t>
                      </a:r>
                      <a:endParaRPr lang="en-IN" sz="1400" b="1" dirty="0">
                        <a:latin typeface="+mn-lt"/>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334333587"/>
                  </a:ext>
                </a:extLst>
              </a:tr>
            </a:tbl>
          </a:graphicData>
        </a:graphic>
      </p:graphicFrame>
    </p:spTree>
    <p:extLst>
      <p:ext uri="{BB962C8B-B14F-4D97-AF65-F5344CB8AC3E}">
        <p14:creationId xmlns:p14="http://schemas.microsoft.com/office/powerpoint/2010/main" val="55688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45507" y="656902"/>
            <a:ext cx="8336893" cy="3506536"/>
          </a:xfrm>
        </p:spPr>
        <p:txBody>
          <a:bodyPr>
            <a:normAutofit/>
          </a:bodyPr>
          <a:lstStyle/>
          <a:p>
            <a:r>
              <a:rPr lang="en-US" b="1" dirty="0">
                <a:latin typeface="Bodoni MT" panose="02070603080606020203" pitchFamily="18" charset="0"/>
              </a:rPr>
              <a:t>Vulnerability Assessment on Host Machine </a:t>
            </a:r>
            <a:r>
              <a:rPr lang="en-US" b="1" dirty="0" err="1">
                <a:latin typeface="Bodoni MT" panose="02070603080606020203" pitchFamily="18" charset="0"/>
              </a:rPr>
              <a:t>Metaspoiltable</a:t>
            </a:r>
            <a:r>
              <a:rPr lang="en-US" b="1" dirty="0">
                <a:latin typeface="Bodoni MT" panose="02070603080606020203" pitchFamily="18" charset="0"/>
              </a:rPr>
              <a:t>(2.0)</a:t>
            </a:r>
          </a:p>
        </p:txBody>
      </p:sp>
    </p:spTree>
    <p:extLst>
      <p:ext uri="{BB962C8B-B14F-4D97-AF65-F5344CB8AC3E}">
        <p14:creationId xmlns:p14="http://schemas.microsoft.com/office/powerpoint/2010/main" val="31022524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22C4319-0CF1-4E17-920C-54524696BA7E}"/>
              </a:ext>
            </a:extLst>
          </p:cNvPr>
          <p:cNvGrpSpPr/>
          <p:nvPr/>
        </p:nvGrpSpPr>
        <p:grpSpPr>
          <a:xfrm>
            <a:off x="-1" y="4941426"/>
            <a:ext cx="12192000" cy="1909138"/>
            <a:chOff x="0" y="4948862"/>
            <a:chExt cx="12192000" cy="1909138"/>
          </a:xfrm>
        </p:grpSpPr>
        <p:sp>
          <p:nvSpPr>
            <p:cNvPr id="3" name="Freeform: Shape 2">
              <a:extLst>
                <a:ext uri="{FF2B5EF4-FFF2-40B4-BE49-F238E27FC236}">
                  <a16:creationId xmlns:a16="http://schemas.microsoft.com/office/drawing/2014/main" id="{C2BC3698-1764-4114-9604-A2CFFD940FDD}"/>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72595210-EA5D-4C1D-ACB2-0839BBB4BBDA}"/>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 name="Rectangle 4">
            <a:extLst>
              <a:ext uri="{FF2B5EF4-FFF2-40B4-BE49-F238E27FC236}">
                <a16:creationId xmlns:a16="http://schemas.microsoft.com/office/drawing/2014/main" id="{670A6C81-C60A-4324-9FB8-BAF85BECDB2F}"/>
              </a:ext>
            </a:extLst>
          </p:cNvPr>
          <p:cNvSpPr/>
          <p:nvPr/>
        </p:nvSpPr>
        <p:spPr>
          <a:xfrm>
            <a:off x="342900" y="836578"/>
            <a:ext cx="11554028" cy="15055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6" name="Rectangle 5">
            <a:extLst>
              <a:ext uri="{FF2B5EF4-FFF2-40B4-BE49-F238E27FC236}">
                <a16:creationId xmlns:a16="http://schemas.microsoft.com/office/drawing/2014/main" id="{7BC75C86-CEA3-474A-9A9B-7B1DFAEF45EE}"/>
              </a:ext>
            </a:extLst>
          </p:cNvPr>
          <p:cNvSpPr/>
          <p:nvPr/>
        </p:nvSpPr>
        <p:spPr>
          <a:xfrm>
            <a:off x="966355" y="135082"/>
            <a:ext cx="10390909" cy="550938"/>
          </a:xfrm>
          <a:prstGeom prst="rect">
            <a:avLst/>
          </a:prstGeom>
          <a:noFill/>
          <a:ln>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dirty="0">
                <a:solidFill>
                  <a:srgbClr val="333333"/>
                </a:solidFill>
                <a:latin typeface="Arial Black" panose="020B0A04020102020204" pitchFamily="34" charset="0"/>
              </a:rPr>
              <a:t>Oracle </a:t>
            </a:r>
            <a:r>
              <a:rPr lang="en-US" sz="3600" i="0" dirty="0">
                <a:solidFill>
                  <a:srgbClr val="333333"/>
                </a:solidFill>
                <a:effectLst/>
                <a:latin typeface="Arial Black" panose="020B0A04020102020204" pitchFamily="34" charset="0"/>
              </a:rPr>
              <a:t>MySQL(older version)</a:t>
            </a:r>
            <a:endParaRPr lang="en-IN" sz="3600" dirty="0">
              <a:latin typeface="Arial Black" panose="020B0A04020102020204" pitchFamily="34" charset="0"/>
            </a:endParaRPr>
          </a:p>
        </p:txBody>
      </p:sp>
      <p:sp>
        <p:nvSpPr>
          <p:cNvPr id="8" name="TextBox 7">
            <a:extLst>
              <a:ext uri="{FF2B5EF4-FFF2-40B4-BE49-F238E27FC236}">
                <a16:creationId xmlns:a16="http://schemas.microsoft.com/office/drawing/2014/main" id="{218D6F5E-F39E-495E-9F6B-AE2D2171F703}"/>
              </a:ext>
            </a:extLst>
          </p:cNvPr>
          <p:cNvSpPr txBox="1"/>
          <p:nvPr/>
        </p:nvSpPr>
        <p:spPr>
          <a:xfrm>
            <a:off x="342900" y="1232793"/>
            <a:ext cx="3603048" cy="369332"/>
          </a:xfrm>
          <a:prstGeom prst="rect">
            <a:avLst/>
          </a:prstGeom>
          <a:noFill/>
          <a:ln>
            <a:solidFill>
              <a:schemeClr val="tx1"/>
            </a:solidFill>
          </a:ln>
        </p:spPr>
        <p:txBody>
          <a:bodyPr wrap="square">
            <a:spAutoFit/>
          </a:bodyPr>
          <a:lstStyle/>
          <a:p>
            <a:r>
              <a:rPr lang="en-US" b="1" dirty="0">
                <a:solidFill>
                  <a:schemeClr val="tx1"/>
                </a:solidFill>
                <a:latin typeface="Helvetica Neue"/>
              </a:rPr>
              <a:t>Vulnerability Detection Report:</a:t>
            </a:r>
            <a:endParaRPr lang="en-IN" dirty="0"/>
          </a:p>
        </p:txBody>
      </p:sp>
      <p:pic>
        <p:nvPicPr>
          <p:cNvPr id="10" name="Picture 9">
            <a:extLst>
              <a:ext uri="{FF2B5EF4-FFF2-40B4-BE49-F238E27FC236}">
                <a16:creationId xmlns:a16="http://schemas.microsoft.com/office/drawing/2014/main" id="{D0CDF0C4-ED43-4CAC-8A73-925A1425DD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 y="2151043"/>
            <a:ext cx="11554028" cy="2555913"/>
          </a:xfrm>
          <a:prstGeom prst="rect">
            <a:avLst/>
          </a:prstGeom>
        </p:spPr>
      </p:pic>
      <p:sp>
        <p:nvSpPr>
          <p:cNvPr id="11" name="Rectangle 10">
            <a:extLst>
              <a:ext uri="{FF2B5EF4-FFF2-40B4-BE49-F238E27FC236}">
                <a16:creationId xmlns:a16="http://schemas.microsoft.com/office/drawing/2014/main" id="{2EDD77C3-3C50-4225-B5BF-22B30785CD91}"/>
              </a:ext>
            </a:extLst>
          </p:cNvPr>
          <p:cNvSpPr/>
          <p:nvPr/>
        </p:nvSpPr>
        <p:spPr>
          <a:xfrm>
            <a:off x="737755" y="2951018"/>
            <a:ext cx="3603048" cy="477982"/>
          </a:xfrm>
          <a:prstGeom prst="rect">
            <a:avLst/>
          </a:prstGeom>
          <a:noFill/>
          <a:ln w="5715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cxnSp>
        <p:nvCxnSpPr>
          <p:cNvPr id="13" name="Straight Arrow Connector 12">
            <a:extLst>
              <a:ext uri="{FF2B5EF4-FFF2-40B4-BE49-F238E27FC236}">
                <a16:creationId xmlns:a16="http://schemas.microsoft.com/office/drawing/2014/main" id="{93672206-21F6-431D-9C05-A018E0D4541E}"/>
              </a:ext>
            </a:extLst>
          </p:cNvPr>
          <p:cNvCxnSpPr/>
          <p:nvPr/>
        </p:nvCxnSpPr>
        <p:spPr>
          <a:xfrm flipH="1" flipV="1">
            <a:off x="4501861" y="3190009"/>
            <a:ext cx="3764106" cy="13508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950CD01A-FA9A-4FFD-B3DE-B6B2FF94ABFE}"/>
              </a:ext>
            </a:extLst>
          </p:cNvPr>
          <p:cNvSpPr/>
          <p:nvPr/>
        </p:nvSpPr>
        <p:spPr>
          <a:xfrm>
            <a:off x="8265967" y="2951018"/>
            <a:ext cx="2192482" cy="654628"/>
          </a:xfrm>
          <a:prstGeom prst="rect">
            <a:avLst/>
          </a:prstGeom>
          <a:noFill/>
          <a:ln w="28575">
            <a:solidFill>
              <a:srgbClr val="FFFF00"/>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OLDER VERSION</a:t>
            </a:r>
            <a:endParaRPr lang="en-IN" dirty="0"/>
          </a:p>
        </p:txBody>
      </p:sp>
    </p:spTree>
    <p:extLst>
      <p:ext uri="{BB962C8B-B14F-4D97-AF65-F5344CB8AC3E}">
        <p14:creationId xmlns:p14="http://schemas.microsoft.com/office/powerpoint/2010/main" val="13563544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163">
            <a:extLst>
              <a:ext uri="{FF2B5EF4-FFF2-40B4-BE49-F238E27FC236}">
                <a16:creationId xmlns:a16="http://schemas.microsoft.com/office/drawing/2014/main" id="{D8FA849A-F78C-4CB5-AF83-DB2B6DE7A67A}"/>
              </a:ext>
            </a:extLst>
          </p:cNvPr>
          <p:cNvSpPr/>
          <p:nvPr/>
        </p:nvSpPr>
        <p:spPr>
          <a:xfrm>
            <a:off x="8797990" y="3876180"/>
            <a:ext cx="2306584" cy="215444"/>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t>
            </a: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 name="Rectangle 2">
            <a:extLst>
              <a:ext uri="{FF2B5EF4-FFF2-40B4-BE49-F238E27FC236}">
                <a16:creationId xmlns:a16="http://schemas.microsoft.com/office/drawing/2014/main" id="{142CD150-2EAD-4124-A4B6-0D5352932664}"/>
              </a:ext>
            </a:extLst>
          </p:cNvPr>
          <p:cNvSpPr/>
          <p:nvPr/>
        </p:nvSpPr>
        <p:spPr>
          <a:xfrm>
            <a:off x="490102" y="23972"/>
            <a:ext cx="11406825" cy="88654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i="0" dirty="0" err="1">
                <a:solidFill>
                  <a:srgbClr val="333333"/>
                </a:solidFill>
                <a:effectLst/>
                <a:latin typeface="Arial Black" panose="020B0A04020102020204" pitchFamily="34" charset="0"/>
              </a:rPr>
              <a:t>Smb</a:t>
            </a:r>
            <a:r>
              <a:rPr lang="en-US" sz="3600" i="0" dirty="0">
                <a:solidFill>
                  <a:srgbClr val="333333"/>
                </a:solidFill>
                <a:effectLst/>
                <a:latin typeface="Arial Black" panose="020B0A04020102020204" pitchFamily="34" charset="0"/>
              </a:rPr>
              <a:t>(Server Message Block)-</a:t>
            </a:r>
            <a:r>
              <a:rPr lang="en-US" sz="3600" i="0" dirty="0" err="1">
                <a:solidFill>
                  <a:srgbClr val="333333"/>
                </a:solidFill>
                <a:effectLst/>
                <a:latin typeface="Arial Black" panose="020B0A04020102020204" pitchFamily="34" charset="0"/>
              </a:rPr>
              <a:t>os</a:t>
            </a:r>
            <a:r>
              <a:rPr lang="en-US" sz="3600" i="0" dirty="0">
                <a:solidFill>
                  <a:srgbClr val="333333"/>
                </a:solidFill>
                <a:effectLst/>
                <a:latin typeface="Arial Black" panose="020B0A04020102020204" pitchFamily="34" charset="0"/>
              </a:rPr>
              <a:t>-Discovery</a:t>
            </a:r>
          </a:p>
        </p:txBody>
      </p:sp>
      <p:sp>
        <p:nvSpPr>
          <p:cNvPr id="5" name="Rectangle 4">
            <a:extLst>
              <a:ext uri="{FF2B5EF4-FFF2-40B4-BE49-F238E27FC236}">
                <a16:creationId xmlns:a16="http://schemas.microsoft.com/office/drawing/2014/main" id="{724F619E-77B6-4A63-BBFE-FD6EEFCC7105}"/>
              </a:ext>
            </a:extLst>
          </p:cNvPr>
          <p:cNvSpPr/>
          <p:nvPr/>
        </p:nvSpPr>
        <p:spPr>
          <a:xfrm>
            <a:off x="466928" y="763405"/>
            <a:ext cx="11430000" cy="972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p:graphicFrame>
        <p:nvGraphicFramePr>
          <p:cNvPr id="8" name="Table 7">
            <a:extLst>
              <a:ext uri="{FF2B5EF4-FFF2-40B4-BE49-F238E27FC236}">
                <a16:creationId xmlns:a16="http://schemas.microsoft.com/office/drawing/2014/main" id="{D9C6B1AE-FFFE-42F7-9554-0B6B0F618676}"/>
              </a:ext>
            </a:extLst>
          </p:cNvPr>
          <p:cNvGraphicFramePr>
            <a:graphicFrameLocks noGrp="1"/>
          </p:cNvGraphicFramePr>
          <p:nvPr>
            <p:extLst>
              <p:ext uri="{D42A27DB-BD31-4B8C-83A1-F6EECF244321}">
                <p14:modId xmlns:p14="http://schemas.microsoft.com/office/powerpoint/2010/main" val="3830508230"/>
              </p:ext>
            </p:extLst>
          </p:nvPr>
        </p:nvGraphicFramePr>
        <p:xfrm>
          <a:off x="490102" y="956757"/>
          <a:ext cx="11406825" cy="5762264"/>
        </p:xfrm>
        <a:graphic>
          <a:graphicData uri="http://schemas.openxmlformats.org/drawingml/2006/table">
            <a:tbl>
              <a:tblPr/>
              <a:tblGrid>
                <a:gridCol w="3650516">
                  <a:extLst>
                    <a:ext uri="{9D8B030D-6E8A-4147-A177-3AD203B41FA5}">
                      <a16:colId xmlns:a16="http://schemas.microsoft.com/office/drawing/2014/main" val="1264796878"/>
                    </a:ext>
                  </a:extLst>
                </a:gridCol>
                <a:gridCol w="612901">
                  <a:extLst>
                    <a:ext uri="{9D8B030D-6E8A-4147-A177-3AD203B41FA5}">
                      <a16:colId xmlns:a16="http://schemas.microsoft.com/office/drawing/2014/main" val="4291230881"/>
                    </a:ext>
                  </a:extLst>
                </a:gridCol>
                <a:gridCol w="1557448">
                  <a:extLst>
                    <a:ext uri="{9D8B030D-6E8A-4147-A177-3AD203B41FA5}">
                      <a16:colId xmlns:a16="http://schemas.microsoft.com/office/drawing/2014/main" val="4031417347"/>
                    </a:ext>
                  </a:extLst>
                </a:gridCol>
                <a:gridCol w="923828">
                  <a:extLst>
                    <a:ext uri="{9D8B030D-6E8A-4147-A177-3AD203B41FA5}">
                      <a16:colId xmlns:a16="http://schemas.microsoft.com/office/drawing/2014/main" val="941627591"/>
                    </a:ext>
                  </a:extLst>
                </a:gridCol>
                <a:gridCol w="1391474">
                  <a:extLst>
                    <a:ext uri="{9D8B030D-6E8A-4147-A177-3AD203B41FA5}">
                      <a16:colId xmlns:a16="http://schemas.microsoft.com/office/drawing/2014/main" val="276615021"/>
                    </a:ext>
                  </a:extLst>
                </a:gridCol>
                <a:gridCol w="1009756">
                  <a:extLst>
                    <a:ext uri="{9D8B030D-6E8A-4147-A177-3AD203B41FA5}">
                      <a16:colId xmlns:a16="http://schemas.microsoft.com/office/drawing/2014/main" val="3829373155"/>
                    </a:ext>
                  </a:extLst>
                </a:gridCol>
                <a:gridCol w="591087">
                  <a:extLst>
                    <a:ext uri="{9D8B030D-6E8A-4147-A177-3AD203B41FA5}">
                      <a16:colId xmlns:a16="http://schemas.microsoft.com/office/drawing/2014/main" val="4132433326"/>
                    </a:ext>
                  </a:extLst>
                </a:gridCol>
                <a:gridCol w="1669815">
                  <a:extLst>
                    <a:ext uri="{9D8B030D-6E8A-4147-A177-3AD203B41FA5}">
                      <a16:colId xmlns:a16="http://schemas.microsoft.com/office/drawing/2014/main" val="3332316968"/>
                    </a:ext>
                  </a:extLst>
                </a:gridCol>
              </a:tblGrid>
              <a:tr h="449095">
                <a:tc gridSpan="8">
                  <a:txBody>
                    <a:bodyPr/>
                    <a:lstStyle/>
                    <a:p>
                      <a:pPr algn="l">
                        <a:lnSpc>
                          <a:spcPct val="107000"/>
                        </a:lnSpc>
                        <a:spcAft>
                          <a:spcPts val="800"/>
                        </a:spcAft>
                      </a:pPr>
                      <a:r>
                        <a:rPr lang="en-US" sz="2800" b="1" dirty="0">
                          <a:effectLst/>
                          <a:latin typeface="Helvetica Neue"/>
                          <a:ea typeface="Calibri" panose="020F0502020204030204" pitchFamily="34" charset="0"/>
                          <a:cs typeface="Times New Roman" panose="02020603050405020304" pitchFamily="18" charset="0"/>
                        </a:rPr>
                        <a:t>Observation:</a:t>
                      </a:r>
                      <a:endParaRPr lang="en-IN" sz="2800" b="1" dirty="0">
                        <a:effectLst/>
                        <a:latin typeface="Helvetica Neue"/>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6108074"/>
                  </a:ext>
                </a:extLst>
              </a:tr>
              <a:tr h="2165804">
                <a:tc gridSpan="8">
                  <a:txBody>
                    <a:bodyPr/>
                    <a:lstStyle/>
                    <a:p>
                      <a:r>
                        <a:rPr lang="en-US" sz="1800" b="0" i="0" kern="1200" dirty="0">
                          <a:solidFill>
                            <a:schemeClr val="tx1"/>
                          </a:solidFill>
                          <a:effectLst/>
                          <a:latin typeface="+mn-lt"/>
                          <a:ea typeface="+mn-ea"/>
                          <a:cs typeface="+mn-cs"/>
                        </a:rPr>
                        <a:t>This vulnerability is attempt by using the anonymous account or with proper user account. The following output can be seen as the result when vulnerability is executed successfully. </a:t>
                      </a:r>
                    </a:p>
                    <a:p>
                      <a:pPr marL="285750" indent="-285750">
                        <a:buFont typeface="Arial" panose="020B0604020202020204" pitchFamily="34" charset="0"/>
                        <a:buChar char="•"/>
                      </a:pPr>
                      <a:r>
                        <a:rPr lang="en-US" sz="1800" b="0" i="0" kern="1200" dirty="0">
                          <a:solidFill>
                            <a:schemeClr val="tx1"/>
                          </a:solidFill>
                          <a:effectLst/>
                          <a:latin typeface="+mn-lt"/>
                          <a:ea typeface="+mn-ea"/>
                          <a:cs typeface="+mn-cs"/>
                        </a:rPr>
                        <a:t>Computer name</a:t>
                      </a:r>
                    </a:p>
                    <a:p>
                      <a:pPr marL="285750" indent="-285750">
                        <a:buFont typeface="Arial" panose="020B0604020202020204" pitchFamily="34" charset="0"/>
                        <a:buChar char="•"/>
                      </a:pPr>
                      <a:r>
                        <a:rPr lang="en-US" sz="1800" b="0" i="0" kern="1200" dirty="0">
                          <a:solidFill>
                            <a:schemeClr val="tx1"/>
                          </a:solidFill>
                          <a:effectLst/>
                          <a:latin typeface="+mn-lt"/>
                          <a:ea typeface="+mn-ea"/>
                          <a:cs typeface="+mn-cs"/>
                        </a:rPr>
                        <a:t>Domain Name</a:t>
                      </a:r>
                    </a:p>
                    <a:p>
                      <a:pPr marL="285750" indent="-285750">
                        <a:buFont typeface="Arial" panose="020B0604020202020204" pitchFamily="34" charset="0"/>
                        <a:buChar char="•"/>
                      </a:pPr>
                      <a:r>
                        <a:rPr lang="en-US" sz="1800" b="0" i="0" kern="1200" dirty="0">
                          <a:solidFill>
                            <a:schemeClr val="tx1"/>
                          </a:solidFill>
                          <a:effectLst/>
                          <a:latin typeface="+mn-lt"/>
                          <a:ea typeface="+mn-ea"/>
                          <a:cs typeface="+mn-cs"/>
                        </a:rPr>
                        <a:t>OS</a:t>
                      </a:r>
                    </a:p>
                    <a:p>
                      <a:pPr marL="285750" indent="-285750">
                        <a:buFont typeface="Arial" panose="020B0604020202020204" pitchFamily="34" charset="0"/>
                        <a:buChar char="•"/>
                      </a:pPr>
                      <a:r>
                        <a:rPr lang="en-US" sz="1800" b="0" i="0" kern="1200" dirty="0">
                          <a:solidFill>
                            <a:schemeClr val="tx1"/>
                          </a:solidFill>
                          <a:effectLst/>
                          <a:latin typeface="+mn-lt"/>
                          <a:ea typeface="+mn-ea"/>
                          <a:cs typeface="+mn-cs"/>
                        </a:rPr>
                        <a:t>System time and many more etc.</a:t>
                      </a:r>
                    </a:p>
                    <a:p>
                      <a:pPr algn="l">
                        <a:lnSpc>
                          <a:spcPct val="107000"/>
                        </a:lnSpc>
                        <a:spcAft>
                          <a:spcPts val="800"/>
                        </a:spcAft>
                      </a:pP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6916861"/>
                  </a:ext>
                </a:extLst>
              </a:tr>
              <a:tr h="525606">
                <a:tc>
                  <a:txBody>
                    <a:bodyPr/>
                    <a:lstStyle/>
                    <a:p>
                      <a:pPr algn="l">
                        <a:lnSpc>
                          <a:spcPct val="107000"/>
                        </a:lnSpc>
                        <a:spcAft>
                          <a:spcPts val="800"/>
                        </a:spcAft>
                      </a:pPr>
                      <a:r>
                        <a:rPr lang="en-IN" sz="3200" dirty="0">
                          <a:effectLst/>
                          <a:latin typeface="Calibri" panose="020F0502020204030204" pitchFamily="34" charset="0"/>
                          <a:ea typeface="Calibri" panose="020F0502020204030204" pitchFamily="34" charset="0"/>
                          <a:cs typeface="Times New Roman" panose="02020603050405020304" pitchFamily="18" charset="0"/>
                        </a:rPr>
                        <a:t> </a:t>
                      </a:r>
                      <a:r>
                        <a:rPr lang="en-IN" sz="3200" b="1" dirty="0">
                          <a:effectLst/>
                          <a:latin typeface="Helvetica Neue"/>
                          <a:ea typeface="Calibri" panose="020F0502020204030204" pitchFamily="34" charset="0"/>
                          <a:cs typeface="Times New Roman" panose="02020603050405020304" pitchFamily="18" charset="0"/>
                        </a:rPr>
                        <a:t>RISK:</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endParaRPr lang="en-IN" sz="1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High</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rgbClr val="FFFF00"/>
                    </a:solidFill>
                  </a:tcPr>
                </a:tc>
                <a:tc gridSpan="2">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Medium</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pPr algn="l">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800"/>
                        </a:spcAft>
                      </a:pPr>
                      <a:r>
                        <a:rPr lang="en-IN" sz="2400" b="1" dirty="0">
                          <a:effectLst/>
                          <a:latin typeface="Calibri" panose="020F0502020204030204" pitchFamily="34" charset="0"/>
                          <a:ea typeface="Calibri" panose="020F0502020204030204" pitchFamily="34" charset="0"/>
                          <a:cs typeface="Times New Roman" panose="02020603050405020304" pitchFamily="18" charset="0"/>
                        </a:rPr>
                        <a:t> Low</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7576206"/>
                  </a:ext>
                </a:extLst>
              </a:tr>
              <a:tr h="1096514">
                <a:tc gridSpan="8">
                  <a:txBody>
                    <a:bodyPr/>
                    <a:lstStyle/>
                    <a:p>
                      <a:pPr algn="l">
                        <a:lnSpc>
                          <a:spcPct val="107000"/>
                        </a:lnSpc>
                        <a:spcAft>
                          <a:spcPts val="800"/>
                        </a:spcAft>
                      </a:pPr>
                      <a:r>
                        <a:rPr lang="en-IN" sz="1600" dirty="0">
                          <a:effectLst/>
                          <a:latin typeface="+mn-lt"/>
                          <a:ea typeface="Calibri" panose="020F0502020204030204" pitchFamily="34" charset="0"/>
                          <a:cs typeface="Times New Roman" panose="02020603050405020304" pitchFamily="18" charset="0"/>
                        </a:rPr>
                        <a:t>The attacker can gain the information like Computer name, Domain Name, Operating System, Forest Name ,FQNP , Workshop , System time, NETBIOS computer name and NETBIOS domain name etc. A</a:t>
                      </a:r>
                      <a:r>
                        <a:rPr lang="en-US" sz="1800" b="0" i="0" kern="1200" dirty="0">
                          <a:solidFill>
                            <a:schemeClr val="tx1"/>
                          </a:solidFill>
                          <a:effectLst/>
                          <a:latin typeface="+mn-lt"/>
                          <a:ea typeface="+mn-ea"/>
                          <a:cs typeface="+mn-cs"/>
                        </a:rPr>
                        <a:t>ttackers to leak kernel memory remotely, and when combined with a previously disclosed "wormable" bug, the flaw can be exploited to achieve remote code execution attacks.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7938825"/>
                  </a:ext>
                </a:extLst>
              </a:tr>
              <a:tr h="366641">
                <a:tc gridSpan="8">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000" b="1" dirty="0">
                          <a:effectLst/>
                          <a:latin typeface="Helvetica Neue"/>
                          <a:ea typeface="Calibri" panose="020F0502020204030204" pitchFamily="34" charset="0"/>
                          <a:cs typeface="Times New Roman" panose="02020603050405020304" pitchFamily="18" charset="0"/>
                        </a:rPr>
                        <a:t>RECOMMENDATION:</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0196235"/>
                  </a:ext>
                </a:extLst>
              </a:tr>
              <a:tr h="898100">
                <a:tc gridSpan="8">
                  <a:txBody>
                    <a:bodyPr/>
                    <a:lstStyle/>
                    <a:p>
                      <a:pPr marL="0" indent="0" algn="l">
                        <a:lnSpc>
                          <a:spcPct val="107000"/>
                        </a:lnSpc>
                        <a:spcAft>
                          <a:spcPts val="800"/>
                        </a:spcAft>
                        <a:buFont typeface="+mj-lt"/>
                        <a:buNone/>
                      </a:pPr>
                      <a:r>
                        <a:rPr lang="en-US" sz="1800" dirty="0">
                          <a:effectLst/>
                          <a:latin typeface="+mn-lt"/>
                          <a:ea typeface="Calibri" panose="020F0502020204030204" pitchFamily="34" charset="0"/>
                          <a:cs typeface="Times New Roman" panose="02020603050405020304" pitchFamily="18" charset="0"/>
                        </a:rPr>
                        <a:t>Restrict access to those shared by a password, and filter the NetBIOS port from outside access.</a:t>
                      </a:r>
                      <a:endParaRPr lang="en-IN" sz="1800" dirty="0">
                        <a:effectLst/>
                        <a:latin typeface="+mn-lt"/>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6070903"/>
                  </a:ext>
                </a:extLst>
              </a:tr>
              <a:tr h="260504">
                <a:tc gridSpan="5">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pPr algn="l">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gridSpan="2">
                  <a:txBody>
                    <a:bodyPr/>
                    <a:lstStyle/>
                    <a:p>
                      <a:r>
                        <a:rPr lang="en-IN" sz="1400" b="1" dirty="0">
                          <a:effectLst/>
                          <a:latin typeface="+mn-lt"/>
                          <a:ea typeface="Calibri" panose="020F0502020204030204" pitchFamily="34" charset="0"/>
                          <a:cs typeface="Times New Roman" panose="02020603050405020304" pitchFamily="18" charset="0"/>
                        </a:rPr>
                        <a:t> AFFECTED DEVICE:</a:t>
                      </a:r>
                      <a:endParaRPr lang="en-IN" sz="1400" b="1" dirty="0">
                        <a:latin typeface="+mn-lt"/>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334333587"/>
                  </a:ext>
                </a:extLst>
              </a:tr>
            </a:tbl>
          </a:graphicData>
        </a:graphic>
      </p:graphicFrame>
    </p:spTree>
    <p:extLst>
      <p:ext uri="{BB962C8B-B14F-4D97-AF65-F5344CB8AC3E}">
        <p14:creationId xmlns:p14="http://schemas.microsoft.com/office/powerpoint/2010/main" val="37533269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DCE9949-B0EB-4302-AF43-D18672DB9A8D}"/>
              </a:ext>
            </a:extLst>
          </p:cNvPr>
          <p:cNvGrpSpPr/>
          <p:nvPr/>
        </p:nvGrpSpPr>
        <p:grpSpPr>
          <a:xfrm>
            <a:off x="-1" y="5009519"/>
            <a:ext cx="12192000" cy="1909138"/>
            <a:chOff x="0" y="4948862"/>
            <a:chExt cx="12192000" cy="1909138"/>
          </a:xfrm>
        </p:grpSpPr>
        <p:sp>
          <p:nvSpPr>
            <p:cNvPr id="3" name="Freeform: Shape 2">
              <a:extLst>
                <a:ext uri="{FF2B5EF4-FFF2-40B4-BE49-F238E27FC236}">
                  <a16:creationId xmlns:a16="http://schemas.microsoft.com/office/drawing/2014/main" id="{A2050EEA-858B-4BC6-9F32-ECA53CD23594}"/>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49E9BE62-2133-4B11-884C-6C359D986B9C}"/>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 name="TextBox 5">
            <a:extLst>
              <a:ext uri="{FF2B5EF4-FFF2-40B4-BE49-F238E27FC236}">
                <a16:creationId xmlns:a16="http://schemas.microsoft.com/office/drawing/2014/main" id="{0554C2B2-1548-4C7A-8D30-CA1692A5CA42}"/>
              </a:ext>
            </a:extLst>
          </p:cNvPr>
          <p:cNvSpPr txBox="1"/>
          <p:nvPr/>
        </p:nvSpPr>
        <p:spPr>
          <a:xfrm>
            <a:off x="466928" y="1203991"/>
            <a:ext cx="3579778" cy="369332"/>
          </a:xfrm>
          <a:prstGeom prst="rect">
            <a:avLst/>
          </a:prstGeom>
          <a:noFill/>
          <a:ln>
            <a:solidFill>
              <a:schemeClr val="tx1"/>
            </a:solidFill>
          </a:ln>
        </p:spPr>
        <p:txBody>
          <a:bodyPr wrap="square">
            <a:spAutoFit/>
          </a:bodyPr>
          <a:lstStyle/>
          <a:p>
            <a:r>
              <a:rPr lang="en-US" b="1" dirty="0">
                <a:solidFill>
                  <a:schemeClr val="tx1"/>
                </a:solidFill>
                <a:latin typeface="Helvetica Neue"/>
              </a:rPr>
              <a:t>Vulnerability Detection Report:</a:t>
            </a:r>
            <a:endParaRPr lang="en-IN" dirty="0"/>
          </a:p>
        </p:txBody>
      </p:sp>
      <p:sp>
        <p:nvSpPr>
          <p:cNvPr id="7" name="Rectangle 6">
            <a:extLst>
              <a:ext uri="{FF2B5EF4-FFF2-40B4-BE49-F238E27FC236}">
                <a16:creationId xmlns:a16="http://schemas.microsoft.com/office/drawing/2014/main" id="{A1FF135F-5143-4288-BC5D-5E34F1B53368}"/>
              </a:ext>
            </a:extLst>
          </p:cNvPr>
          <p:cNvSpPr/>
          <p:nvPr/>
        </p:nvSpPr>
        <p:spPr>
          <a:xfrm>
            <a:off x="466928" y="836579"/>
            <a:ext cx="11430000" cy="972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8" name="Rectangle 7">
            <a:extLst>
              <a:ext uri="{FF2B5EF4-FFF2-40B4-BE49-F238E27FC236}">
                <a16:creationId xmlns:a16="http://schemas.microsoft.com/office/drawing/2014/main" id="{4ABC2359-3A71-4B58-B3A7-B12E7E327F0C}"/>
              </a:ext>
            </a:extLst>
          </p:cNvPr>
          <p:cNvSpPr/>
          <p:nvPr/>
        </p:nvSpPr>
        <p:spPr>
          <a:xfrm>
            <a:off x="856034" y="136187"/>
            <a:ext cx="10447506" cy="622570"/>
          </a:xfrm>
          <a:prstGeom prst="rect">
            <a:avLst/>
          </a:prstGeom>
          <a:noFill/>
          <a:ln>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9" name="Rectangle 8">
            <a:extLst>
              <a:ext uri="{FF2B5EF4-FFF2-40B4-BE49-F238E27FC236}">
                <a16:creationId xmlns:a16="http://schemas.microsoft.com/office/drawing/2014/main" id="{4DADCBD4-21FE-4778-B3A4-B54FF19988C6}"/>
              </a:ext>
            </a:extLst>
          </p:cNvPr>
          <p:cNvSpPr/>
          <p:nvPr/>
        </p:nvSpPr>
        <p:spPr>
          <a:xfrm>
            <a:off x="466928" y="361650"/>
            <a:ext cx="11430000" cy="622570"/>
          </a:xfrm>
          <a:prstGeom prst="rect">
            <a:avLst/>
          </a:prstGeom>
          <a:noFill/>
          <a:ln>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i="0" dirty="0" err="1">
                <a:solidFill>
                  <a:srgbClr val="333333"/>
                </a:solidFill>
                <a:effectLst/>
                <a:latin typeface="Arial Black" panose="020B0A04020102020204" pitchFamily="34" charset="0"/>
              </a:rPr>
              <a:t>Smb</a:t>
            </a:r>
            <a:r>
              <a:rPr lang="en-US" sz="3600" i="0" dirty="0">
                <a:solidFill>
                  <a:srgbClr val="333333"/>
                </a:solidFill>
                <a:effectLst/>
                <a:latin typeface="Arial Black" panose="020B0A04020102020204" pitchFamily="34" charset="0"/>
              </a:rPr>
              <a:t>(Server Message Block)-</a:t>
            </a:r>
            <a:r>
              <a:rPr lang="en-US" sz="3600" i="0" dirty="0" err="1">
                <a:solidFill>
                  <a:srgbClr val="333333"/>
                </a:solidFill>
                <a:effectLst/>
                <a:latin typeface="Arial Black" panose="020B0A04020102020204" pitchFamily="34" charset="0"/>
              </a:rPr>
              <a:t>os</a:t>
            </a:r>
            <a:r>
              <a:rPr lang="en-US" sz="3600" i="0" dirty="0">
                <a:solidFill>
                  <a:srgbClr val="333333"/>
                </a:solidFill>
                <a:effectLst/>
                <a:latin typeface="Arial Black" panose="020B0A04020102020204" pitchFamily="34" charset="0"/>
              </a:rPr>
              <a:t>-Discovery</a:t>
            </a:r>
          </a:p>
          <a:p>
            <a:pPr algn="ctr"/>
            <a:endParaRPr lang="en-US" sz="3600" i="0" dirty="0">
              <a:solidFill>
                <a:srgbClr val="333333"/>
              </a:solidFill>
              <a:effectLst/>
              <a:latin typeface="Arial Black" panose="020B0A04020102020204" pitchFamily="34" charset="0"/>
            </a:endParaRPr>
          </a:p>
        </p:txBody>
      </p:sp>
      <p:pic>
        <p:nvPicPr>
          <p:cNvPr id="11" name="Picture 10">
            <a:extLst>
              <a:ext uri="{FF2B5EF4-FFF2-40B4-BE49-F238E27FC236}">
                <a16:creationId xmlns:a16="http://schemas.microsoft.com/office/drawing/2014/main" id="{156C0477-6A77-478E-9BB8-D5216E098A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928" y="1637701"/>
            <a:ext cx="8241490" cy="4978318"/>
          </a:xfrm>
          <a:prstGeom prst="rect">
            <a:avLst/>
          </a:prstGeom>
        </p:spPr>
      </p:pic>
      <p:sp>
        <p:nvSpPr>
          <p:cNvPr id="12" name="Rectangle: Rounded Corners 11">
            <a:extLst>
              <a:ext uri="{FF2B5EF4-FFF2-40B4-BE49-F238E27FC236}">
                <a16:creationId xmlns:a16="http://schemas.microsoft.com/office/drawing/2014/main" id="{9BBAA6F8-167B-4308-A601-64FDF445E77F}"/>
              </a:ext>
            </a:extLst>
          </p:cNvPr>
          <p:cNvSpPr/>
          <p:nvPr/>
        </p:nvSpPr>
        <p:spPr>
          <a:xfrm>
            <a:off x="671208" y="4244608"/>
            <a:ext cx="3725694" cy="589813"/>
          </a:xfrm>
          <a:prstGeom prst="roundRect">
            <a:avLst/>
          </a:prstGeom>
          <a:noFill/>
          <a:ln w="28575">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pic>
        <p:nvPicPr>
          <p:cNvPr id="10" name="Picture 9">
            <a:extLst>
              <a:ext uri="{FF2B5EF4-FFF2-40B4-BE49-F238E27FC236}">
                <a16:creationId xmlns:a16="http://schemas.microsoft.com/office/drawing/2014/main" id="{01EAC4B0-DAD1-4C30-BC3D-1DFDD57C69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9532" y="2809199"/>
            <a:ext cx="4445540" cy="1126113"/>
          </a:xfrm>
          <a:prstGeom prst="rect">
            <a:avLst/>
          </a:prstGeom>
        </p:spPr>
      </p:pic>
      <p:sp>
        <p:nvSpPr>
          <p:cNvPr id="13" name="Oval 12">
            <a:extLst>
              <a:ext uri="{FF2B5EF4-FFF2-40B4-BE49-F238E27FC236}">
                <a16:creationId xmlns:a16="http://schemas.microsoft.com/office/drawing/2014/main" id="{742DB55D-B5D7-4751-BFCB-6A653F57FE79}"/>
              </a:ext>
            </a:extLst>
          </p:cNvPr>
          <p:cNvSpPr/>
          <p:nvPr/>
        </p:nvSpPr>
        <p:spPr>
          <a:xfrm>
            <a:off x="7408694" y="3234531"/>
            <a:ext cx="1400783" cy="573932"/>
          </a:xfrm>
          <a:prstGeom prst="ellipse">
            <a:avLst/>
          </a:prstGeom>
          <a:noFill/>
          <a:ln w="28575">
            <a:solidFill>
              <a:srgbClr val="FFFF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14" name="Rectangle 13">
            <a:extLst>
              <a:ext uri="{FF2B5EF4-FFF2-40B4-BE49-F238E27FC236}">
                <a16:creationId xmlns:a16="http://schemas.microsoft.com/office/drawing/2014/main" id="{225F516C-261D-456C-9057-A59B8C20F00C}"/>
              </a:ext>
            </a:extLst>
          </p:cNvPr>
          <p:cNvSpPr/>
          <p:nvPr/>
        </p:nvSpPr>
        <p:spPr>
          <a:xfrm>
            <a:off x="9175347" y="4582141"/>
            <a:ext cx="2128193" cy="52466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2000" b="1" dirty="0">
                <a:solidFill>
                  <a:srgbClr val="00B0F0"/>
                </a:solidFill>
              </a:rPr>
              <a:t>System time can be check.</a:t>
            </a:r>
            <a:endParaRPr lang="en-IN" sz="2000" b="1" dirty="0">
              <a:solidFill>
                <a:srgbClr val="00B0F0"/>
              </a:solidFill>
            </a:endParaRPr>
          </a:p>
        </p:txBody>
      </p:sp>
      <p:cxnSp>
        <p:nvCxnSpPr>
          <p:cNvPr id="16" name="Straight Arrow Connector 15">
            <a:extLst>
              <a:ext uri="{FF2B5EF4-FFF2-40B4-BE49-F238E27FC236}">
                <a16:creationId xmlns:a16="http://schemas.microsoft.com/office/drawing/2014/main" id="{A28E9680-B2AD-4928-B368-A825505FC265}"/>
              </a:ext>
            </a:extLst>
          </p:cNvPr>
          <p:cNvCxnSpPr/>
          <p:nvPr/>
        </p:nvCxnSpPr>
        <p:spPr>
          <a:xfrm flipH="1" flipV="1">
            <a:off x="8837580" y="3657600"/>
            <a:ext cx="1230548" cy="79766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5" name="Rectangle 4">
            <a:extLst>
              <a:ext uri="{FF2B5EF4-FFF2-40B4-BE49-F238E27FC236}">
                <a16:creationId xmlns:a16="http://schemas.microsoft.com/office/drawing/2014/main" id="{2A9581AA-75B9-4AB5-A52E-6AF56BFCDCA3}"/>
              </a:ext>
            </a:extLst>
          </p:cNvPr>
          <p:cNvSpPr/>
          <p:nvPr/>
        </p:nvSpPr>
        <p:spPr>
          <a:xfrm>
            <a:off x="7752080" y="5527040"/>
            <a:ext cx="4348480" cy="883920"/>
          </a:xfrm>
          <a:prstGeom prst="rect">
            <a:avLst/>
          </a:prstGeom>
          <a:no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latin typeface="Arial Black" panose="020B0A04020102020204" pitchFamily="34" charset="0"/>
              </a:rPr>
              <a:t>This is too vulnerability for 445/tcp port for checking system time</a:t>
            </a:r>
            <a:endParaRPr lang="en-IN" b="1" dirty="0">
              <a:latin typeface="Arial Black" panose="020B0A04020102020204" pitchFamily="34" charset="0"/>
            </a:endParaRPr>
          </a:p>
        </p:txBody>
      </p:sp>
      <p:cxnSp>
        <p:nvCxnSpPr>
          <p:cNvPr id="17" name="Straight Arrow Connector 16">
            <a:extLst>
              <a:ext uri="{FF2B5EF4-FFF2-40B4-BE49-F238E27FC236}">
                <a16:creationId xmlns:a16="http://schemas.microsoft.com/office/drawing/2014/main" id="{1C59528D-48E4-43A2-A813-F29828035E30}"/>
              </a:ext>
            </a:extLst>
          </p:cNvPr>
          <p:cNvCxnSpPr/>
          <p:nvPr/>
        </p:nvCxnSpPr>
        <p:spPr>
          <a:xfrm flipH="1" flipV="1">
            <a:off x="11303540" y="3935312"/>
            <a:ext cx="593388" cy="144948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169562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163">
            <a:extLst>
              <a:ext uri="{FF2B5EF4-FFF2-40B4-BE49-F238E27FC236}">
                <a16:creationId xmlns:a16="http://schemas.microsoft.com/office/drawing/2014/main" id="{D8FA849A-F78C-4CB5-AF83-DB2B6DE7A67A}"/>
              </a:ext>
            </a:extLst>
          </p:cNvPr>
          <p:cNvSpPr/>
          <p:nvPr/>
        </p:nvSpPr>
        <p:spPr>
          <a:xfrm>
            <a:off x="8797990" y="3876180"/>
            <a:ext cx="2306584" cy="215444"/>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t>
            </a: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 name="Rectangle 2">
            <a:extLst>
              <a:ext uri="{FF2B5EF4-FFF2-40B4-BE49-F238E27FC236}">
                <a16:creationId xmlns:a16="http://schemas.microsoft.com/office/drawing/2014/main" id="{142CD150-2EAD-4124-A4B6-0D5352932664}"/>
              </a:ext>
            </a:extLst>
          </p:cNvPr>
          <p:cNvSpPr/>
          <p:nvPr/>
        </p:nvSpPr>
        <p:spPr>
          <a:xfrm>
            <a:off x="466927" y="-115135"/>
            <a:ext cx="11430000" cy="100035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i="0" dirty="0" err="1">
                <a:solidFill>
                  <a:srgbClr val="333333"/>
                </a:solidFill>
                <a:effectLst/>
                <a:latin typeface="Arial Black" panose="020B0A04020102020204" pitchFamily="34" charset="0"/>
              </a:rPr>
              <a:t>Smb</a:t>
            </a:r>
            <a:r>
              <a:rPr lang="en-US" sz="3600" i="0" dirty="0">
                <a:solidFill>
                  <a:srgbClr val="333333"/>
                </a:solidFill>
                <a:effectLst/>
                <a:latin typeface="Arial Black" panose="020B0A04020102020204" pitchFamily="34" charset="0"/>
              </a:rPr>
              <a:t>(Server Message Block)-security-mode</a:t>
            </a:r>
          </a:p>
        </p:txBody>
      </p:sp>
      <p:sp>
        <p:nvSpPr>
          <p:cNvPr id="5" name="Rectangle 4">
            <a:extLst>
              <a:ext uri="{FF2B5EF4-FFF2-40B4-BE49-F238E27FC236}">
                <a16:creationId xmlns:a16="http://schemas.microsoft.com/office/drawing/2014/main" id="{724F619E-77B6-4A63-BBFE-FD6EEFCC7105}"/>
              </a:ext>
            </a:extLst>
          </p:cNvPr>
          <p:cNvSpPr/>
          <p:nvPr/>
        </p:nvSpPr>
        <p:spPr>
          <a:xfrm>
            <a:off x="466928" y="712711"/>
            <a:ext cx="11430000" cy="972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graphicFrame>
        <p:nvGraphicFramePr>
          <p:cNvPr id="8" name="Table 7">
            <a:extLst>
              <a:ext uri="{FF2B5EF4-FFF2-40B4-BE49-F238E27FC236}">
                <a16:creationId xmlns:a16="http://schemas.microsoft.com/office/drawing/2014/main" id="{D9C6B1AE-FFFE-42F7-9554-0B6B0F618676}"/>
              </a:ext>
            </a:extLst>
          </p:cNvPr>
          <p:cNvGraphicFramePr>
            <a:graphicFrameLocks noGrp="1"/>
          </p:cNvGraphicFramePr>
          <p:nvPr>
            <p:extLst>
              <p:ext uri="{D42A27DB-BD31-4B8C-83A1-F6EECF244321}">
                <p14:modId xmlns:p14="http://schemas.microsoft.com/office/powerpoint/2010/main" val="3986363900"/>
              </p:ext>
            </p:extLst>
          </p:nvPr>
        </p:nvGraphicFramePr>
        <p:xfrm>
          <a:off x="466927" y="949192"/>
          <a:ext cx="11430000" cy="5949549"/>
        </p:xfrm>
        <a:graphic>
          <a:graphicData uri="http://schemas.openxmlformats.org/drawingml/2006/table">
            <a:tbl>
              <a:tblPr/>
              <a:tblGrid>
                <a:gridCol w="3386325">
                  <a:extLst>
                    <a:ext uri="{9D8B030D-6E8A-4147-A177-3AD203B41FA5}">
                      <a16:colId xmlns:a16="http://schemas.microsoft.com/office/drawing/2014/main" val="1264796878"/>
                    </a:ext>
                  </a:extLst>
                </a:gridCol>
                <a:gridCol w="599587">
                  <a:extLst>
                    <a:ext uri="{9D8B030D-6E8A-4147-A177-3AD203B41FA5}">
                      <a16:colId xmlns:a16="http://schemas.microsoft.com/office/drawing/2014/main" val="4291230881"/>
                    </a:ext>
                  </a:extLst>
                </a:gridCol>
                <a:gridCol w="1846780">
                  <a:extLst>
                    <a:ext uri="{9D8B030D-6E8A-4147-A177-3AD203B41FA5}">
                      <a16:colId xmlns:a16="http://schemas.microsoft.com/office/drawing/2014/main" val="4031417347"/>
                    </a:ext>
                  </a:extLst>
                </a:gridCol>
                <a:gridCol w="851375">
                  <a:extLst>
                    <a:ext uri="{9D8B030D-6E8A-4147-A177-3AD203B41FA5}">
                      <a16:colId xmlns:a16="http://schemas.microsoft.com/office/drawing/2014/main" val="941627591"/>
                    </a:ext>
                  </a:extLst>
                </a:gridCol>
                <a:gridCol w="1468630">
                  <a:extLst>
                    <a:ext uri="{9D8B030D-6E8A-4147-A177-3AD203B41FA5}">
                      <a16:colId xmlns:a16="http://schemas.microsoft.com/office/drawing/2014/main" val="276615021"/>
                    </a:ext>
                  </a:extLst>
                </a:gridCol>
                <a:gridCol w="1011808">
                  <a:extLst>
                    <a:ext uri="{9D8B030D-6E8A-4147-A177-3AD203B41FA5}">
                      <a16:colId xmlns:a16="http://schemas.microsoft.com/office/drawing/2014/main" val="3829373155"/>
                    </a:ext>
                  </a:extLst>
                </a:gridCol>
                <a:gridCol w="592288">
                  <a:extLst>
                    <a:ext uri="{9D8B030D-6E8A-4147-A177-3AD203B41FA5}">
                      <a16:colId xmlns:a16="http://schemas.microsoft.com/office/drawing/2014/main" val="4132433326"/>
                    </a:ext>
                  </a:extLst>
                </a:gridCol>
                <a:gridCol w="1673207">
                  <a:extLst>
                    <a:ext uri="{9D8B030D-6E8A-4147-A177-3AD203B41FA5}">
                      <a16:colId xmlns:a16="http://schemas.microsoft.com/office/drawing/2014/main" val="3332316968"/>
                    </a:ext>
                  </a:extLst>
                </a:gridCol>
              </a:tblGrid>
              <a:tr h="419542">
                <a:tc gridSpan="8">
                  <a:txBody>
                    <a:bodyPr/>
                    <a:lstStyle/>
                    <a:p>
                      <a:pPr algn="l">
                        <a:lnSpc>
                          <a:spcPct val="107000"/>
                        </a:lnSpc>
                        <a:spcAft>
                          <a:spcPts val="800"/>
                        </a:spcAft>
                      </a:pPr>
                      <a:r>
                        <a:rPr lang="en-US" sz="2800" b="1" dirty="0">
                          <a:effectLst/>
                          <a:latin typeface="Helvetica Neue"/>
                          <a:ea typeface="Calibri" panose="020F0502020204030204" pitchFamily="34" charset="0"/>
                          <a:cs typeface="Times New Roman" panose="02020603050405020304" pitchFamily="18" charset="0"/>
                        </a:rPr>
                        <a:t>Observation:</a:t>
                      </a:r>
                      <a:endParaRPr lang="en-IN" sz="2800" b="1" dirty="0">
                        <a:effectLst/>
                        <a:latin typeface="Helvetica Neue"/>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6108074"/>
                  </a:ext>
                </a:extLst>
              </a:tr>
              <a:tr h="1806523">
                <a:tc gridSpan="8">
                  <a:txBody>
                    <a:bodyPr/>
                    <a:lstStyle/>
                    <a:p>
                      <a:r>
                        <a:rPr lang="en-US" sz="1800" b="0" i="0" kern="1200" dirty="0">
                          <a:solidFill>
                            <a:schemeClr val="tx1"/>
                          </a:solidFill>
                          <a:effectLst/>
                          <a:latin typeface="+mn-lt"/>
                          <a:ea typeface="+mn-ea"/>
                          <a:cs typeface="+mn-cs"/>
                        </a:rPr>
                        <a:t>This vulnerability is attempt by using the anonymous account or with proper user account. The following output can be seen as the result when vulnerability is executed successfully. </a:t>
                      </a:r>
                    </a:p>
                    <a:p>
                      <a:pPr marL="285750" indent="-285750">
                        <a:buFont typeface="Arial" panose="020B0604020202020204" pitchFamily="34" charset="0"/>
                        <a:buChar char="•"/>
                      </a:pPr>
                      <a:r>
                        <a:rPr lang="en-US" sz="1800" b="0" i="0" kern="1200" dirty="0">
                          <a:solidFill>
                            <a:schemeClr val="tx1"/>
                          </a:solidFill>
                          <a:effectLst/>
                          <a:latin typeface="+mn-lt"/>
                          <a:ea typeface="+mn-ea"/>
                          <a:cs typeface="+mn-cs"/>
                        </a:rPr>
                        <a:t>Computer name</a:t>
                      </a:r>
                    </a:p>
                    <a:p>
                      <a:pPr marL="285750" indent="-285750">
                        <a:buFont typeface="Arial" panose="020B0604020202020204" pitchFamily="34" charset="0"/>
                        <a:buChar char="•"/>
                      </a:pPr>
                      <a:r>
                        <a:rPr lang="en-US" sz="1800" b="0" i="0" kern="1200" dirty="0">
                          <a:solidFill>
                            <a:schemeClr val="tx1"/>
                          </a:solidFill>
                          <a:effectLst/>
                          <a:latin typeface="+mn-lt"/>
                          <a:ea typeface="+mn-ea"/>
                          <a:cs typeface="+mn-cs"/>
                        </a:rPr>
                        <a:t>Domain Name</a:t>
                      </a:r>
                    </a:p>
                    <a:p>
                      <a:pPr marL="285750" indent="-285750">
                        <a:buFont typeface="Arial" panose="020B0604020202020204" pitchFamily="34" charset="0"/>
                        <a:buChar char="•"/>
                      </a:pPr>
                      <a:r>
                        <a:rPr lang="en-US" sz="1800" b="0" i="0" kern="1200" dirty="0">
                          <a:solidFill>
                            <a:schemeClr val="tx1"/>
                          </a:solidFill>
                          <a:effectLst/>
                          <a:latin typeface="+mn-lt"/>
                          <a:ea typeface="+mn-ea"/>
                          <a:cs typeface="+mn-cs"/>
                        </a:rPr>
                        <a:t>OS</a:t>
                      </a:r>
                    </a:p>
                    <a:p>
                      <a:pPr marL="285750" indent="-285750">
                        <a:buFont typeface="Arial" panose="020B0604020202020204" pitchFamily="34" charset="0"/>
                        <a:buChar char="•"/>
                      </a:pPr>
                      <a:r>
                        <a:rPr lang="en-US" sz="1800" b="0" i="0" kern="1200" dirty="0">
                          <a:solidFill>
                            <a:schemeClr val="tx1"/>
                          </a:solidFill>
                          <a:effectLst/>
                          <a:latin typeface="+mn-lt"/>
                          <a:ea typeface="+mn-ea"/>
                          <a:cs typeface="+mn-cs"/>
                        </a:rPr>
                        <a:t>System time and many more etc.</a:t>
                      </a:r>
                    </a:p>
                    <a:p>
                      <a:pPr algn="l">
                        <a:lnSpc>
                          <a:spcPct val="107000"/>
                        </a:lnSpc>
                        <a:spcAft>
                          <a:spcPts val="800"/>
                        </a:spcAft>
                      </a:pPr>
                      <a:endParaRPr lang="en-IN" sz="1800" b="0" dirty="0">
                        <a:effectLst/>
                        <a:latin typeface="+mn-lt"/>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6916861"/>
                  </a:ext>
                </a:extLst>
              </a:tr>
              <a:tr h="491018">
                <a:tc>
                  <a:txBody>
                    <a:bodyPr/>
                    <a:lstStyle/>
                    <a:p>
                      <a:pPr algn="l">
                        <a:lnSpc>
                          <a:spcPct val="107000"/>
                        </a:lnSpc>
                        <a:spcAft>
                          <a:spcPts val="800"/>
                        </a:spcAft>
                      </a:pPr>
                      <a:r>
                        <a:rPr lang="en-IN" sz="3200" dirty="0">
                          <a:effectLst/>
                          <a:latin typeface="Calibri" panose="020F0502020204030204" pitchFamily="34" charset="0"/>
                          <a:ea typeface="Calibri" panose="020F0502020204030204" pitchFamily="34" charset="0"/>
                          <a:cs typeface="Times New Roman" panose="02020603050405020304" pitchFamily="18" charset="0"/>
                        </a:rPr>
                        <a:t> </a:t>
                      </a:r>
                      <a:r>
                        <a:rPr lang="en-IN" sz="3200" b="1" dirty="0">
                          <a:effectLst/>
                          <a:latin typeface="Helvetica Neue"/>
                          <a:ea typeface="Calibri" panose="020F0502020204030204" pitchFamily="34" charset="0"/>
                          <a:cs typeface="Times New Roman" panose="02020603050405020304" pitchFamily="18" charset="0"/>
                        </a:rPr>
                        <a:t>RISK:</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endParaRPr lang="en-IN" sz="1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High</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rgbClr val="FFFF00"/>
                    </a:solidFill>
                  </a:tcPr>
                </a:tc>
                <a:tc gridSpan="2">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Medium</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pPr algn="l">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800"/>
                        </a:spcAft>
                      </a:pPr>
                      <a:r>
                        <a:rPr lang="en-IN" sz="2400" b="1" dirty="0">
                          <a:effectLst/>
                          <a:latin typeface="Calibri" panose="020F0502020204030204" pitchFamily="34" charset="0"/>
                          <a:ea typeface="Calibri" panose="020F0502020204030204" pitchFamily="34" charset="0"/>
                          <a:cs typeface="Times New Roman" panose="02020603050405020304" pitchFamily="18" charset="0"/>
                        </a:rPr>
                        <a:t> Low</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7576206"/>
                  </a:ext>
                </a:extLst>
              </a:tr>
              <a:tr h="1298278">
                <a:tc gridSpan="8">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IN" sz="1700" dirty="0">
                          <a:effectLst/>
                          <a:latin typeface="+mn-lt"/>
                          <a:ea typeface="Calibri" panose="020F0502020204030204" pitchFamily="34" charset="0"/>
                          <a:cs typeface="Times New Roman" panose="02020603050405020304" pitchFamily="18" charset="0"/>
                        </a:rPr>
                        <a:t>The attacker can gain the information like Computer name, Domain Name</a:t>
                      </a:r>
                      <a:r>
                        <a:rPr lang="en-IN" sz="1700" dirty="0">
                          <a:effectLst/>
                          <a:latin typeface="Calibri" panose="020F0502020204030204" pitchFamily="34" charset="0"/>
                          <a:ea typeface="Calibri" panose="020F0502020204030204" pitchFamily="34" charset="0"/>
                          <a:cs typeface="Times New Roman" panose="02020603050405020304" pitchFamily="18" charset="0"/>
                        </a:rPr>
                        <a:t>, </a:t>
                      </a:r>
                      <a:r>
                        <a:rPr lang="en-IN" sz="1700" dirty="0">
                          <a:effectLst/>
                          <a:latin typeface="+mn-lt"/>
                          <a:ea typeface="Calibri" panose="020F0502020204030204" pitchFamily="34" charset="0"/>
                          <a:cs typeface="Times New Roman" panose="02020603050405020304" pitchFamily="18" charset="0"/>
                        </a:rPr>
                        <a:t>Operating System, Forest Name ,FQNP , Workshop , System time, NETBIOS computer name and NETBIOS domain name etc. A</a:t>
                      </a:r>
                      <a:r>
                        <a:rPr lang="en-US" sz="1700" b="0" i="0" kern="1200" dirty="0">
                          <a:solidFill>
                            <a:schemeClr val="tx1"/>
                          </a:solidFill>
                          <a:effectLst/>
                          <a:latin typeface="+mn-lt"/>
                          <a:ea typeface="+mn-ea"/>
                          <a:cs typeface="+mn-cs"/>
                        </a:rPr>
                        <a:t>ttackers to leak kernel memory remotely, and when combined with a previously disclosed "wormable" bug, the flaw can be exploited to achieve remote code execution attacks.</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endParaRPr lang="en-IN" sz="1600" dirty="0">
                        <a:effectLst/>
                        <a:latin typeface="+mn-lt"/>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7938825"/>
                  </a:ext>
                </a:extLst>
              </a:tr>
              <a:tr h="434106">
                <a:tc gridSpan="8">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000" b="1" dirty="0">
                          <a:effectLst/>
                          <a:latin typeface="Helvetica Neue"/>
                          <a:ea typeface="Calibri" panose="020F0502020204030204" pitchFamily="34" charset="0"/>
                          <a:cs typeface="Times New Roman" panose="02020603050405020304" pitchFamily="18" charset="0"/>
                        </a:rPr>
                        <a:t>RECOMMENDATION:</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0196235"/>
                  </a:ext>
                </a:extLst>
              </a:tr>
              <a:tr h="1063356">
                <a:tc gridSpan="8">
                  <a:txBody>
                    <a:bodyPr/>
                    <a:lstStyle/>
                    <a:p>
                      <a:pPr marL="0" indent="0" algn="l">
                        <a:lnSpc>
                          <a:spcPct val="107000"/>
                        </a:lnSpc>
                        <a:spcAft>
                          <a:spcPts val="800"/>
                        </a:spcAft>
                        <a:buFont typeface="+mj-lt"/>
                        <a:buNone/>
                      </a:pPr>
                      <a:r>
                        <a:rPr lang="en-US" sz="1800" dirty="0">
                          <a:effectLst/>
                          <a:latin typeface="+mn-lt"/>
                          <a:ea typeface="Calibri" panose="020F0502020204030204" pitchFamily="34" charset="0"/>
                          <a:cs typeface="Times New Roman" panose="02020603050405020304" pitchFamily="18" charset="0"/>
                        </a:rPr>
                        <a:t>Enforce message signing in the host’s configuration. On Samba , the setting is called ‘server signing’.</a:t>
                      </a:r>
                      <a:endParaRPr lang="en-IN" sz="1800" dirty="0">
                        <a:effectLst/>
                        <a:latin typeface="+mn-lt"/>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6070903"/>
                  </a:ext>
                </a:extLst>
              </a:tr>
              <a:tr h="308437">
                <a:tc gridSpan="5">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pPr algn="l">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gridSpan="2">
                  <a:txBody>
                    <a:bodyPr/>
                    <a:lstStyle/>
                    <a:p>
                      <a:r>
                        <a:rPr lang="en-IN" sz="1400" b="1" dirty="0">
                          <a:effectLst/>
                          <a:latin typeface="+mn-lt"/>
                          <a:ea typeface="Calibri" panose="020F0502020204030204" pitchFamily="34" charset="0"/>
                          <a:cs typeface="Times New Roman" panose="02020603050405020304" pitchFamily="18" charset="0"/>
                        </a:rPr>
                        <a:t> AFFECTED DEVICE:</a:t>
                      </a:r>
                      <a:endParaRPr lang="en-IN" sz="1400" b="1" dirty="0">
                        <a:latin typeface="+mn-lt"/>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334333587"/>
                  </a:ext>
                </a:extLst>
              </a:tr>
            </a:tbl>
          </a:graphicData>
        </a:graphic>
      </p:graphicFrame>
    </p:spTree>
    <p:extLst>
      <p:ext uri="{BB962C8B-B14F-4D97-AF65-F5344CB8AC3E}">
        <p14:creationId xmlns:p14="http://schemas.microsoft.com/office/powerpoint/2010/main" val="24504744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9FA480-E779-4883-A882-4E031FE3FA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98" y="2390645"/>
            <a:ext cx="11430001" cy="2145931"/>
          </a:xfrm>
          <a:prstGeom prst="rect">
            <a:avLst/>
          </a:prstGeom>
        </p:spPr>
      </p:pic>
      <p:grpSp>
        <p:nvGrpSpPr>
          <p:cNvPr id="4" name="Group 3">
            <a:extLst>
              <a:ext uri="{FF2B5EF4-FFF2-40B4-BE49-F238E27FC236}">
                <a16:creationId xmlns:a16="http://schemas.microsoft.com/office/drawing/2014/main" id="{89FD5017-F15B-41BF-9CD0-19F5FA345C08}"/>
              </a:ext>
            </a:extLst>
          </p:cNvPr>
          <p:cNvGrpSpPr/>
          <p:nvPr/>
        </p:nvGrpSpPr>
        <p:grpSpPr>
          <a:xfrm>
            <a:off x="-1" y="4941426"/>
            <a:ext cx="12192000" cy="1909138"/>
            <a:chOff x="0" y="4948862"/>
            <a:chExt cx="12192000" cy="1909138"/>
          </a:xfrm>
        </p:grpSpPr>
        <p:sp>
          <p:nvSpPr>
            <p:cNvPr id="5" name="Freeform: Shape 4">
              <a:extLst>
                <a:ext uri="{FF2B5EF4-FFF2-40B4-BE49-F238E27FC236}">
                  <a16:creationId xmlns:a16="http://schemas.microsoft.com/office/drawing/2014/main" id="{4A38CF68-68EE-46D9-A1F8-77D4E260A5BC}"/>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4CD78A90-0B02-4DC6-8A07-8DFF22CE666B}"/>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 name="Rectangle 6">
            <a:extLst>
              <a:ext uri="{FF2B5EF4-FFF2-40B4-BE49-F238E27FC236}">
                <a16:creationId xmlns:a16="http://schemas.microsoft.com/office/drawing/2014/main" id="{D8A43AC1-345C-4BDE-B844-1E9EF77C8FA9}"/>
              </a:ext>
            </a:extLst>
          </p:cNvPr>
          <p:cNvSpPr/>
          <p:nvPr/>
        </p:nvSpPr>
        <p:spPr>
          <a:xfrm>
            <a:off x="380999" y="829443"/>
            <a:ext cx="11430000" cy="972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8" name="Rectangle 7">
            <a:extLst>
              <a:ext uri="{FF2B5EF4-FFF2-40B4-BE49-F238E27FC236}">
                <a16:creationId xmlns:a16="http://schemas.microsoft.com/office/drawing/2014/main" id="{89065B96-6440-4193-AF62-C7414B716A6B}"/>
              </a:ext>
            </a:extLst>
          </p:cNvPr>
          <p:cNvSpPr/>
          <p:nvPr/>
        </p:nvSpPr>
        <p:spPr>
          <a:xfrm>
            <a:off x="1867711" y="136187"/>
            <a:ext cx="8677072" cy="612843"/>
          </a:xfrm>
          <a:prstGeom prst="rect">
            <a:avLst/>
          </a:prstGeom>
          <a:noFill/>
          <a:ln>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9" name="Rectangle 8">
            <a:extLst>
              <a:ext uri="{FF2B5EF4-FFF2-40B4-BE49-F238E27FC236}">
                <a16:creationId xmlns:a16="http://schemas.microsoft.com/office/drawing/2014/main" id="{45CC986A-13DC-4060-8654-DF0F645CFDFA}"/>
              </a:ext>
            </a:extLst>
          </p:cNvPr>
          <p:cNvSpPr/>
          <p:nvPr/>
        </p:nvSpPr>
        <p:spPr>
          <a:xfrm>
            <a:off x="2305455" y="136187"/>
            <a:ext cx="8018834" cy="612843"/>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i="0" dirty="0" err="1">
                <a:solidFill>
                  <a:srgbClr val="333333"/>
                </a:solidFill>
                <a:effectLst/>
                <a:latin typeface="Arial Black" panose="020B0A04020102020204" pitchFamily="34" charset="0"/>
              </a:rPr>
              <a:t>smb</a:t>
            </a:r>
            <a:r>
              <a:rPr lang="en-US" sz="3600" i="0" dirty="0">
                <a:solidFill>
                  <a:srgbClr val="333333"/>
                </a:solidFill>
                <a:effectLst/>
                <a:latin typeface="Arial Black" panose="020B0A04020102020204" pitchFamily="34" charset="0"/>
              </a:rPr>
              <a:t>-security-mode</a:t>
            </a:r>
          </a:p>
        </p:txBody>
      </p:sp>
      <p:sp>
        <p:nvSpPr>
          <p:cNvPr id="12" name="TextBox 11">
            <a:extLst>
              <a:ext uri="{FF2B5EF4-FFF2-40B4-BE49-F238E27FC236}">
                <a16:creationId xmlns:a16="http://schemas.microsoft.com/office/drawing/2014/main" id="{F77B7F31-6715-46F3-A841-80F6C6D55F9B}"/>
              </a:ext>
            </a:extLst>
          </p:cNvPr>
          <p:cNvSpPr txBox="1"/>
          <p:nvPr/>
        </p:nvSpPr>
        <p:spPr>
          <a:xfrm>
            <a:off x="380998" y="1179354"/>
            <a:ext cx="3587887" cy="369332"/>
          </a:xfrm>
          <a:prstGeom prst="rect">
            <a:avLst/>
          </a:prstGeom>
          <a:noFill/>
          <a:ln>
            <a:solidFill>
              <a:schemeClr val="tx1"/>
            </a:solidFill>
          </a:ln>
        </p:spPr>
        <p:txBody>
          <a:bodyPr wrap="square">
            <a:spAutoFit/>
          </a:bodyPr>
          <a:lstStyle/>
          <a:p>
            <a:r>
              <a:rPr lang="en-US" b="1" dirty="0">
                <a:solidFill>
                  <a:schemeClr val="tx1"/>
                </a:solidFill>
                <a:latin typeface="Helvetica Neue"/>
              </a:rPr>
              <a:t>Vulnerability Detection Report:</a:t>
            </a:r>
            <a:endParaRPr lang="en-IN" dirty="0"/>
          </a:p>
        </p:txBody>
      </p:sp>
    </p:spTree>
    <p:extLst>
      <p:ext uri="{BB962C8B-B14F-4D97-AF65-F5344CB8AC3E}">
        <p14:creationId xmlns:p14="http://schemas.microsoft.com/office/powerpoint/2010/main" val="22748918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163">
            <a:extLst>
              <a:ext uri="{FF2B5EF4-FFF2-40B4-BE49-F238E27FC236}">
                <a16:creationId xmlns:a16="http://schemas.microsoft.com/office/drawing/2014/main" id="{D8FA849A-F78C-4CB5-AF83-DB2B6DE7A67A}"/>
              </a:ext>
            </a:extLst>
          </p:cNvPr>
          <p:cNvSpPr/>
          <p:nvPr/>
        </p:nvSpPr>
        <p:spPr>
          <a:xfrm>
            <a:off x="8797990" y="3876180"/>
            <a:ext cx="2306584" cy="215444"/>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t>
            </a: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 name="Rectangle 2">
            <a:extLst>
              <a:ext uri="{FF2B5EF4-FFF2-40B4-BE49-F238E27FC236}">
                <a16:creationId xmlns:a16="http://schemas.microsoft.com/office/drawing/2014/main" id="{142CD150-2EAD-4124-A4B6-0D5352932664}"/>
              </a:ext>
            </a:extLst>
          </p:cNvPr>
          <p:cNvSpPr/>
          <p:nvPr/>
        </p:nvSpPr>
        <p:spPr>
          <a:xfrm>
            <a:off x="1309990" y="23972"/>
            <a:ext cx="9572017" cy="100035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3200" i="0" dirty="0">
                <a:solidFill>
                  <a:srgbClr val="333333"/>
                </a:solidFill>
                <a:effectLst/>
                <a:latin typeface="Arial Black" panose="020B0A04020102020204" pitchFamily="34" charset="0"/>
              </a:rPr>
              <a:t>TCP/IP Timestamps Supported</a:t>
            </a:r>
          </a:p>
        </p:txBody>
      </p:sp>
      <p:sp>
        <p:nvSpPr>
          <p:cNvPr id="5" name="Rectangle 4">
            <a:extLst>
              <a:ext uri="{FF2B5EF4-FFF2-40B4-BE49-F238E27FC236}">
                <a16:creationId xmlns:a16="http://schemas.microsoft.com/office/drawing/2014/main" id="{724F619E-77B6-4A63-BBFE-FD6EEFCC7105}"/>
              </a:ext>
            </a:extLst>
          </p:cNvPr>
          <p:cNvSpPr/>
          <p:nvPr/>
        </p:nvSpPr>
        <p:spPr>
          <a:xfrm>
            <a:off x="466928" y="836579"/>
            <a:ext cx="11430000" cy="972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graphicFrame>
        <p:nvGraphicFramePr>
          <p:cNvPr id="8" name="Table 7">
            <a:extLst>
              <a:ext uri="{FF2B5EF4-FFF2-40B4-BE49-F238E27FC236}">
                <a16:creationId xmlns:a16="http://schemas.microsoft.com/office/drawing/2014/main" id="{D9C6B1AE-FFFE-42F7-9554-0B6B0F618676}"/>
              </a:ext>
            </a:extLst>
          </p:cNvPr>
          <p:cNvGraphicFramePr>
            <a:graphicFrameLocks noGrp="1"/>
          </p:cNvGraphicFramePr>
          <p:nvPr>
            <p:extLst>
              <p:ext uri="{D42A27DB-BD31-4B8C-83A1-F6EECF244321}">
                <p14:modId xmlns:p14="http://schemas.microsoft.com/office/powerpoint/2010/main" val="886297550"/>
              </p:ext>
            </p:extLst>
          </p:nvPr>
        </p:nvGraphicFramePr>
        <p:xfrm>
          <a:off x="466928" y="1088299"/>
          <a:ext cx="10879064" cy="5435786"/>
        </p:xfrm>
        <a:graphic>
          <a:graphicData uri="http://schemas.openxmlformats.org/drawingml/2006/table">
            <a:tbl>
              <a:tblPr/>
              <a:tblGrid>
                <a:gridCol w="3223101">
                  <a:extLst>
                    <a:ext uri="{9D8B030D-6E8A-4147-A177-3AD203B41FA5}">
                      <a16:colId xmlns:a16="http://schemas.microsoft.com/office/drawing/2014/main" val="1264796878"/>
                    </a:ext>
                  </a:extLst>
                </a:gridCol>
                <a:gridCol w="632298">
                  <a:extLst>
                    <a:ext uri="{9D8B030D-6E8A-4147-A177-3AD203B41FA5}">
                      <a16:colId xmlns:a16="http://schemas.microsoft.com/office/drawing/2014/main" val="4291230881"/>
                    </a:ext>
                  </a:extLst>
                </a:gridCol>
                <a:gridCol w="1696152">
                  <a:extLst>
                    <a:ext uri="{9D8B030D-6E8A-4147-A177-3AD203B41FA5}">
                      <a16:colId xmlns:a16="http://schemas.microsoft.com/office/drawing/2014/main" val="4031417347"/>
                    </a:ext>
                  </a:extLst>
                </a:gridCol>
                <a:gridCol w="549842">
                  <a:extLst>
                    <a:ext uri="{9D8B030D-6E8A-4147-A177-3AD203B41FA5}">
                      <a16:colId xmlns:a16="http://schemas.microsoft.com/office/drawing/2014/main" val="941627591"/>
                    </a:ext>
                  </a:extLst>
                </a:gridCol>
                <a:gridCol w="1658337">
                  <a:extLst>
                    <a:ext uri="{9D8B030D-6E8A-4147-A177-3AD203B41FA5}">
                      <a16:colId xmlns:a16="http://schemas.microsoft.com/office/drawing/2014/main" val="276615021"/>
                    </a:ext>
                  </a:extLst>
                </a:gridCol>
                <a:gridCol w="771427">
                  <a:extLst>
                    <a:ext uri="{9D8B030D-6E8A-4147-A177-3AD203B41FA5}">
                      <a16:colId xmlns:a16="http://schemas.microsoft.com/office/drawing/2014/main" val="3829373155"/>
                    </a:ext>
                  </a:extLst>
                </a:gridCol>
                <a:gridCol w="755350">
                  <a:extLst>
                    <a:ext uri="{9D8B030D-6E8A-4147-A177-3AD203B41FA5}">
                      <a16:colId xmlns:a16="http://schemas.microsoft.com/office/drawing/2014/main" val="4132433326"/>
                    </a:ext>
                  </a:extLst>
                </a:gridCol>
                <a:gridCol w="1592557">
                  <a:extLst>
                    <a:ext uri="{9D8B030D-6E8A-4147-A177-3AD203B41FA5}">
                      <a16:colId xmlns:a16="http://schemas.microsoft.com/office/drawing/2014/main" val="3332316968"/>
                    </a:ext>
                  </a:extLst>
                </a:gridCol>
              </a:tblGrid>
              <a:tr h="346494">
                <a:tc gridSpan="8">
                  <a:txBody>
                    <a:bodyPr/>
                    <a:lstStyle/>
                    <a:p>
                      <a:pPr algn="l">
                        <a:lnSpc>
                          <a:spcPct val="107000"/>
                        </a:lnSpc>
                        <a:spcAft>
                          <a:spcPts val="800"/>
                        </a:spcAft>
                      </a:pPr>
                      <a:r>
                        <a:rPr lang="en-US" sz="2800" b="1" dirty="0">
                          <a:effectLst/>
                          <a:latin typeface="Helvetica Neue"/>
                          <a:ea typeface="Calibri" panose="020F0502020204030204" pitchFamily="34" charset="0"/>
                          <a:cs typeface="Times New Roman" panose="02020603050405020304" pitchFamily="18" charset="0"/>
                        </a:rPr>
                        <a:t>Observation:</a:t>
                      </a:r>
                      <a:endParaRPr lang="en-IN" sz="2800" b="1" dirty="0">
                        <a:effectLst/>
                        <a:latin typeface="Helvetica Neue"/>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6108074"/>
                  </a:ext>
                </a:extLst>
              </a:tr>
              <a:tr h="1383962">
                <a:tc gridSpan="8">
                  <a:txBody>
                    <a:bodyPr/>
                    <a:lstStyle/>
                    <a:p>
                      <a:pPr algn="l">
                        <a:lnSpc>
                          <a:spcPct val="107000"/>
                        </a:lnSpc>
                        <a:spcAft>
                          <a:spcPts val="800"/>
                        </a:spcAft>
                      </a:pPr>
                      <a:r>
                        <a:rPr lang="en-US" sz="2000" b="0" dirty="0">
                          <a:effectLst/>
                          <a:latin typeface="Calibri Light" panose="020F0302020204030204" pitchFamily="34" charset="0"/>
                          <a:ea typeface="Calibri" panose="020F0502020204030204" pitchFamily="34" charset="0"/>
                          <a:cs typeface="Calibri Light" panose="020F0302020204030204" pitchFamily="34" charset="0"/>
                        </a:rPr>
                        <a:t>We observe that time on the server is not set as per Indian Time Zone.</a:t>
                      </a:r>
                      <a:r>
                        <a:rPr lang="en-US" sz="2000" b="0" i="0" kern="1200" dirty="0">
                          <a:solidFill>
                            <a:schemeClr val="tx1"/>
                          </a:solidFill>
                          <a:effectLst/>
                          <a:latin typeface="+mn-lt"/>
                          <a:ea typeface="+mn-ea"/>
                          <a:cs typeface="+mn-cs"/>
                        </a:rPr>
                        <a:t> A side effect of this feature is that the uptime of the remote host can sometimes be computed.</a:t>
                      </a:r>
                      <a:endParaRPr lang="en-IN" sz="2000" b="0" dirty="0">
                        <a:effectLst/>
                        <a:latin typeface="Calibri Light" panose="020F0302020204030204" pitchFamily="34" charset="0"/>
                        <a:ea typeface="Calibri" panose="020F0502020204030204" pitchFamily="34" charset="0"/>
                        <a:cs typeface="Calibri Light" panose="020F0302020204030204" pitchFamily="34"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6916861"/>
                  </a:ext>
                </a:extLst>
              </a:tr>
              <a:tr h="483106">
                <a:tc>
                  <a:txBody>
                    <a:bodyPr/>
                    <a:lstStyle/>
                    <a:p>
                      <a:pPr algn="l">
                        <a:lnSpc>
                          <a:spcPct val="107000"/>
                        </a:lnSpc>
                        <a:spcAft>
                          <a:spcPts val="800"/>
                        </a:spcAft>
                      </a:pPr>
                      <a:r>
                        <a:rPr lang="en-IN" sz="3200" dirty="0">
                          <a:effectLst/>
                          <a:latin typeface="Calibri" panose="020F0502020204030204" pitchFamily="34" charset="0"/>
                          <a:ea typeface="Calibri" panose="020F0502020204030204" pitchFamily="34" charset="0"/>
                          <a:cs typeface="Times New Roman" panose="02020603050405020304" pitchFamily="18" charset="0"/>
                        </a:rPr>
                        <a:t> </a:t>
                      </a:r>
                      <a:r>
                        <a:rPr lang="en-IN" sz="3200" b="1" dirty="0">
                          <a:effectLst/>
                          <a:latin typeface="Helvetica Neue"/>
                          <a:ea typeface="Calibri" panose="020F0502020204030204" pitchFamily="34" charset="0"/>
                          <a:cs typeface="Times New Roman" panose="02020603050405020304" pitchFamily="18" charset="0"/>
                        </a:rPr>
                        <a:t>RISK:</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endParaRPr lang="en-IN" sz="1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High</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gridSpan="2">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Medium</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pPr algn="l">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rgbClr val="00B050"/>
                    </a:solidFill>
                  </a:tcPr>
                </a:tc>
                <a:tc>
                  <a:txBody>
                    <a:bodyPr/>
                    <a:lstStyle/>
                    <a:p>
                      <a:pPr algn="l">
                        <a:lnSpc>
                          <a:spcPct val="107000"/>
                        </a:lnSpc>
                        <a:spcAft>
                          <a:spcPts val="800"/>
                        </a:spcAft>
                      </a:pPr>
                      <a:r>
                        <a:rPr lang="en-IN" sz="2400" b="1" dirty="0">
                          <a:effectLst/>
                          <a:latin typeface="Calibri" panose="020F0502020204030204" pitchFamily="34" charset="0"/>
                          <a:ea typeface="Calibri" panose="020F0502020204030204" pitchFamily="34" charset="0"/>
                          <a:cs typeface="Times New Roman" panose="02020603050405020304" pitchFamily="18" charset="0"/>
                        </a:rPr>
                        <a:t> Low</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7576206"/>
                  </a:ext>
                </a:extLst>
              </a:tr>
              <a:tr h="1310271">
                <a:tc gridSpan="8">
                  <a:txBody>
                    <a:bodyPr/>
                    <a:lstStyle/>
                    <a:p>
                      <a:pPr algn="l">
                        <a:lnSpc>
                          <a:spcPct val="107000"/>
                        </a:lnSpc>
                        <a:spcAft>
                          <a:spcPts val="800"/>
                        </a:spcAft>
                      </a:pPr>
                      <a:r>
                        <a:rPr lang="en-US" sz="1600" dirty="0">
                          <a:effectLst/>
                          <a:latin typeface="Calibri Light" panose="020F0302020204030204" pitchFamily="34" charset="0"/>
                          <a:ea typeface="Calibri" panose="020F0502020204030204" pitchFamily="34" charset="0"/>
                          <a:cs typeface="Calibri Light" panose="020F0302020204030204" pitchFamily="34" charset="0"/>
                        </a:rPr>
                        <a:t> </a:t>
                      </a:r>
                      <a:r>
                        <a:rPr lang="en-US" sz="2000" dirty="0">
                          <a:effectLst/>
                          <a:latin typeface="Calibri Light" panose="020F0302020204030204" pitchFamily="34" charset="0"/>
                          <a:ea typeface="Calibri" panose="020F0502020204030204" pitchFamily="34" charset="0"/>
                          <a:cs typeface="Calibri Light" panose="020F0302020204030204" pitchFamily="34" charset="0"/>
                        </a:rPr>
                        <a:t>A</a:t>
                      </a:r>
                      <a:r>
                        <a:rPr lang="en-IN" sz="2000" dirty="0">
                          <a:effectLst/>
                          <a:latin typeface="Calibri Light" panose="020F0302020204030204" pitchFamily="34" charset="0"/>
                          <a:ea typeface="Calibri" panose="020F0502020204030204" pitchFamily="34" charset="0"/>
                          <a:cs typeface="Calibri Light" panose="020F0302020204030204" pitchFamily="34" charset="0"/>
                        </a:rPr>
                        <a:t>ny  cron job or schedule task is based on time can be executed on wrong time.</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7938825"/>
                  </a:ext>
                </a:extLst>
              </a:tr>
              <a:tr h="438116">
                <a:tc gridSpan="8">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000" b="1" dirty="0">
                          <a:effectLst/>
                          <a:latin typeface="Helvetica Neue"/>
                          <a:ea typeface="Calibri" panose="020F0502020204030204" pitchFamily="34" charset="0"/>
                          <a:cs typeface="Times New Roman" panose="02020603050405020304" pitchFamily="18" charset="0"/>
                        </a:rPr>
                        <a:t>RECOMMENDATION:</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0196235"/>
                  </a:ext>
                </a:extLst>
              </a:tr>
              <a:tr h="1073179">
                <a:tc gridSpan="8">
                  <a:txBody>
                    <a:bodyPr/>
                    <a:lstStyle/>
                    <a:p>
                      <a:pPr marL="0" indent="0" algn="l">
                        <a:lnSpc>
                          <a:spcPct val="107000"/>
                        </a:lnSpc>
                        <a:spcAft>
                          <a:spcPts val="800"/>
                        </a:spcAft>
                        <a:buFont typeface="+mj-lt"/>
                        <a:buNone/>
                      </a:pPr>
                      <a:r>
                        <a:rPr lang="en-US" sz="2000" dirty="0">
                          <a:effectLst/>
                          <a:latin typeface="+mn-lt"/>
                          <a:ea typeface="Calibri" panose="020F0502020204030204" pitchFamily="34" charset="0"/>
                          <a:cs typeface="Times New Roman" panose="02020603050405020304" pitchFamily="18" charset="0"/>
                        </a:rPr>
                        <a:t>Configure secure NTP channels to update time on server.</a:t>
                      </a:r>
                      <a:endParaRPr lang="en-IN" sz="2000" dirty="0">
                        <a:effectLst/>
                        <a:latin typeface="+mn-lt"/>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6070903"/>
                  </a:ext>
                </a:extLst>
              </a:tr>
              <a:tr h="311286">
                <a:tc gridSpan="5">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pPr algn="l">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gridSpan="2">
                  <a:txBody>
                    <a:bodyPr/>
                    <a:lstStyle/>
                    <a:p>
                      <a:r>
                        <a:rPr lang="en-IN" sz="1400" b="1" dirty="0">
                          <a:effectLst/>
                          <a:latin typeface="+mn-lt"/>
                          <a:ea typeface="Calibri" panose="020F0502020204030204" pitchFamily="34" charset="0"/>
                          <a:cs typeface="Times New Roman" panose="02020603050405020304" pitchFamily="18" charset="0"/>
                        </a:rPr>
                        <a:t> AFFECTED DEVICE:</a:t>
                      </a:r>
                      <a:endParaRPr lang="en-IN" sz="1400" b="1" dirty="0">
                        <a:latin typeface="+mn-lt"/>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334333587"/>
                  </a:ext>
                </a:extLst>
              </a:tr>
            </a:tbl>
          </a:graphicData>
        </a:graphic>
      </p:graphicFrame>
    </p:spTree>
    <p:extLst>
      <p:ext uri="{BB962C8B-B14F-4D97-AF65-F5344CB8AC3E}">
        <p14:creationId xmlns:p14="http://schemas.microsoft.com/office/powerpoint/2010/main" val="13795129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D9BF65B-EACA-45F6-BA4A-18D754D4C7CA}"/>
              </a:ext>
            </a:extLst>
          </p:cNvPr>
          <p:cNvGrpSpPr/>
          <p:nvPr/>
        </p:nvGrpSpPr>
        <p:grpSpPr>
          <a:xfrm>
            <a:off x="-1" y="4941426"/>
            <a:ext cx="12192000" cy="1909138"/>
            <a:chOff x="0" y="4948862"/>
            <a:chExt cx="12192000" cy="1909138"/>
          </a:xfrm>
        </p:grpSpPr>
        <p:sp>
          <p:nvSpPr>
            <p:cNvPr id="3" name="Freeform: Shape 2">
              <a:extLst>
                <a:ext uri="{FF2B5EF4-FFF2-40B4-BE49-F238E27FC236}">
                  <a16:creationId xmlns:a16="http://schemas.microsoft.com/office/drawing/2014/main" id="{4C7AA1AD-3BDA-461D-B39B-8A31C67AA738}"/>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FFE2A915-8387-4831-BCD0-B20CFFC55F61}"/>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 name="Rectangle 4">
            <a:extLst>
              <a:ext uri="{FF2B5EF4-FFF2-40B4-BE49-F238E27FC236}">
                <a16:creationId xmlns:a16="http://schemas.microsoft.com/office/drawing/2014/main" id="{8F4F2393-D26E-4F56-8DA3-33DBB7F67A34}"/>
              </a:ext>
            </a:extLst>
          </p:cNvPr>
          <p:cNvSpPr/>
          <p:nvPr/>
        </p:nvSpPr>
        <p:spPr>
          <a:xfrm>
            <a:off x="466928" y="836579"/>
            <a:ext cx="11430000" cy="972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7" name="TextBox 6">
            <a:extLst>
              <a:ext uri="{FF2B5EF4-FFF2-40B4-BE49-F238E27FC236}">
                <a16:creationId xmlns:a16="http://schemas.microsoft.com/office/drawing/2014/main" id="{720D5404-C08F-4AD7-A1A3-D21FCA201523}"/>
              </a:ext>
            </a:extLst>
          </p:cNvPr>
          <p:cNvSpPr txBox="1"/>
          <p:nvPr/>
        </p:nvSpPr>
        <p:spPr>
          <a:xfrm>
            <a:off x="466928" y="1179513"/>
            <a:ext cx="3801083" cy="369332"/>
          </a:xfrm>
          <a:prstGeom prst="rect">
            <a:avLst/>
          </a:prstGeom>
          <a:noFill/>
          <a:ln>
            <a:solidFill>
              <a:schemeClr val="tx1"/>
            </a:solidFill>
          </a:ln>
        </p:spPr>
        <p:txBody>
          <a:bodyPr wrap="square">
            <a:spAutoFit/>
          </a:bodyPr>
          <a:lstStyle/>
          <a:p>
            <a:r>
              <a:rPr lang="en-US" b="1" dirty="0">
                <a:solidFill>
                  <a:schemeClr val="tx1"/>
                </a:solidFill>
                <a:latin typeface="Helvetica Neue"/>
              </a:rPr>
              <a:t>Vulnerability Detection Report:</a:t>
            </a:r>
            <a:endParaRPr lang="en-IN" dirty="0"/>
          </a:p>
        </p:txBody>
      </p:sp>
      <p:sp>
        <p:nvSpPr>
          <p:cNvPr id="8" name="Rectangle 7">
            <a:extLst>
              <a:ext uri="{FF2B5EF4-FFF2-40B4-BE49-F238E27FC236}">
                <a16:creationId xmlns:a16="http://schemas.microsoft.com/office/drawing/2014/main" id="{805B6857-AF78-494C-A750-D907F92D0380}"/>
              </a:ext>
            </a:extLst>
          </p:cNvPr>
          <p:cNvSpPr/>
          <p:nvPr/>
        </p:nvSpPr>
        <p:spPr>
          <a:xfrm>
            <a:off x="875489" y="155643"/>
            <a:ext cx="10447507" cy="60311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9" name="Rectangle 8">
            <a:extLst>
              <a:ext uri="{FF2B5EF4-FFF2-40B4-BE49-F238E27FC236}">
                <a16:creationId xmlns:a16="http://schemas.microsoft.com/office/drawing/2014/main" id="{F629BA3C-FE3A-4836-8A1E-A056B5804CFA}"/>
              </a:ext>
            </a:extLst>
          </p:cNvPr>
          <p:cNvSpPr/>
          <p:nvPr/>
        </p:nvSpPr>
        <p:spPr>
          <a:xfrm>
            <a:off x="972766" y="155643"/>
            <a:ext cx="10204315" cy="603114"/>
          </a:xfrm>
          <a:prstGeom prst="rect">
            <a:avLst/>
          </a:prstGeom>
          <a:noFill/>
          <a:ln>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IN" sz="3600" i="0" dirty="0">
                <a:solidFill>
                  <a:srgbClr val="333333"/>
                </a:solidFill>
                <a:effectLst/>
                <a:latin typeface="Arial Black" panose="020B0A04020102020204" pitchFamily="34" charset="0"/>
              </a:rPr>
              <a:t>TCP/IP Timestamps Supported</a:t>
            </a:r>
          </a:p>
        </p:txBody>
      </p:sp>
      <p:pic>
        <p:nvPicPr>
          <p:cNvPr id="11" name="Picture 10">
            <a:extLst>
              <a:ext uri="{FF2B5EF4-FFF2-40B4-BE49-F238E27FC236}">
                <a16:creationId xmlns:a16="http://schemas.microsoft.com/office/drawing/2014/main" id="{59A11AB6-55EC-48C2-AE27-F2E06007C8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928" y="1770899"/>
            <a:ext cx="7833198" cy="1194816"/>
          </a:xfrm>
          <a:prstGeom prst="rect">
            <a:avLst/>
          </a:prstGeom>
        </p:spPr>
      </p:pic>
      <p:sp>
        <p:nvSpPr>
          <p:cNvPr id="12" name="Rectangle 11">
            <a:extLst>
              <a:ext uri="{FF2B5EF4-FFF2-40B4-BE49-F238E27FC236}">
                <a16:creationId xmlns:a16="http://schemas.microsoft.com/office/drawing/2014/main" id="{F47D560F-042F-4380-9BF2-BF8443603F86}"/>
              </a:ext>
            </a:extLst>
          </p:cNvPr>
          <p:cNvSpPr/>
          <p:nvPr/>
        </p:nvSpPr>
        <p:spPr>
          <a:xfrm>
            <a:off x="466928" y="2163835"/>
            <a:ext cx="5107021" cy="482088"/>
          </a:xfrm>
          <a:prstGeom prst="rect">
            <a:avLst/>
          </a:prstGeom>
          <a:noFill/>
          <a:ln w="3810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pic>
        <p:nvPicPr>
          <p:cNvPr id="14" name="Picture 13">
            <a:extLst>
              <a:ext uri="{FF2B5EF4-FFF2-40B4-BE49-F238E27FC236}">
                <a16:creationId xmlns:a16="http://schemas.microsoft.com/office/drawing/2014/main" id="{4C1D4394-0147-4F9D-B66D-72445EFAFE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3949" y="3038859"/>
            <a:ext cx="6587706" cy="3231931"/>
          </a:xfrm>
          <a:prstGeom prst="rect">
            <a:avLst/>
          </a:prstGeom>
        </p:spPr>
      </p:pic>
      <p:sp>
        <p:nvSpPr>
          <p:cNvPr id="15" name="Oval 14">
            <a:extLst>
              <a:ext uri="{FF2B5EF4-FFF2-40B4-BE49-F238E27FC236}">
                <a16:creationId xmlns:a16="http://schemas.microsoft.com/office/drawing/2014/main" id="{7C267953-B424-4834-B41F-DE44A48CB3C5}"/>
              </a:ext>
            </a:extLst>
          </p:cNvPr>
          <p:cNvSpPr/>
          <p:nvPr/>
        </p:nvSpPr>
        <p:spPr>
          <a:xfrm>
            <a:off x="5768502" y="3346315"/>
            <a:ext cx="3579779" cy="1991823"/>
          </a:xfrm>
          <a:prstGeom prst="ellipse">
            <a:avLst/>
          </a:prstGeom>
          <a:noFill/>
          <a:ln w="76200">
            <a:solidFill>
              <a:srgbClr val="00B05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16" name="Rectangle: Rounded Corners 15">
            <a:extLst>
              <a:ext uri="{FF2B5EF4-FFF2-40B4-BE49-F238E27FC236}">
                <a16:creationId xmlns:a16="http://schemas.microsoft.com/office/drawing/2014/main" id="{2BD89223-F99B-4EE0-901B-890EF33873BE}"/>
              </a:ext>
            </a:extLst>
          </p:cNvPr>
          <p:cNvSpPr/>
          <p:nvPr/>
        </p:nvSpPr>
        <p:spPr>
          <a:xfrm>
            <a:off x="768485" y="4085617"/>
            <a:ext cx="3073941" cy="1175601"/>
          </a:xfrm>
          <a:prstGeom prst="roundRect">
            <a:avLst/>
          </a:prstGeom>
          <a:noFill/>
          <a:ln w="19050">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solidFill>
                  <a:srgbClr val="00B0F0"/>
                </a:solidFill>
              </a:rPr>
              <a:t>Both the screenshot was taken at same time at 01:35PM (GMT+5:30)</a:t>
            </a:r>
            <a:endParaRPr lang="en-IN" b="1" dirty="0">
              <a:solidFill>
                <a:srgbClr val="00B0F0"/>
              </a:solidFill>
            </a:endParaRPr>
          </a:p>
        </p:txBody>
      </p:sp>
      <p:cxnSp>
        <p:nvCxnSpPr>
          <p:cNvPr id="18" name="Straight Arrow Connector 17">
            <a:extLst>
              <a:ext uri="{FF2B5EF4-FFF2-40B4-BE49-F238E27FC236}">
                <a16:creationId xmlns:a16="http://schemas.microsoft.com/office/drawing/2014/main" id="{62494830-C420-4024-8E13-E1B1E54AA185}"/>
              </a:ext>
            </a:extLst>
          </p:cNvPr>
          <p:cNvCxnSpPr/>
          <p:nvPr/>
        </p:nvCxnSpPr>
        <p:spPr>
          <a:xfrm flipV="1">
            <a:off x="3949430" y="4309240"/>
            <a:ext cx="1819072" cy="14591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083683F9-BBCB-488A-90C2-FE91F5D58101}"/>
              </a:ext>
            </a:extLst>
          </p:cNvPr>
          <p:cNvCxnSpPr/>
          <p:nvPr/>
        </p:nvCxnSpPr>
        <p:spPr>
          <a:xfrm flipV="1">
            <a:off x="2081719" y="2604496"/>
            <a:ext cx="379379" cy="137028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722711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163">
            <a:extLst>
              <a:ext uri="{FF2B5EF4-FFF2-40B4-BE49-F238E27FC236}">
                <a16:creationId xmlns:a16="http://schemas.microsoft.com/office/drawing/2014/main" id="{D8FA849A-F78C-4CB5-AF83-DB2B6DE7A67A}"/>
              </a:ext>
            </a:extLst>
          </p:cNvPr>
          <p:cNvSpPr/>
          <p:nvPr/>
        </p:nvSpPr>
        <p:spPr>
          <a:xfrm>
            <a:off x="8797990" y="3876180"/>
            <a:ext cx="2306584" cy="215444"/>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t>
            </a: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 name="Rectangle 2">
            <a:extLst>
              <a:ext uri="{FF2B5EF4-FFF2-40B4-BE49-F238E27FC236}">
                <a16:creationId xmlns:a16="http://schemas.microsoft.com/office/drawing/2014/main" id="{142CD150-2EAD-4124-A4B6-0D5352932664}"/>
              </a:ext>
            </a:extLst>
          </p:cNvPr>
          <p:cNvSpPr/>
          <p:nvPr/>
        </p:nvSpPr>
        <p:spPr>
          <a:xfrm>
            <a:off x="1309990" y="23972"/>
            <a:ext cx="9572017" cy="100035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3200" i="0" dirty="0">
                <a:solidFill>
                  <a:srgbClr val="333333"/>
                </a:solidFill>
                <a:effectLst/>
                <a:latin typeface="Arial Black" panose="020B0A04020102020204" pitchFamily="34" charset="0"/>
              </a:rPr>
              <a:t>Traceroute Information</a:t>
            </a:r>
          </a:p>
        </p:txBody>
      </p:sp>
      <p:sp>
        <p:nvSpPr>
          <p:cNvPr id="5" name="Rectangle 4">
            <a:extLst>
              <a:ext uri="{FF2B5EF4-FFF2-40B4-BE49-F238E27FC236}">
                <a16:creationId xmlns:a16="http://schemas.microsoft.com/office/drawing/2014/main" id="{724F619E-77B6-4A63-BBFE-FD6EEFCC7105}"/>
              </a:ext>
            </a:extLst>
          </p:cNvPr>
          <p:cNvSpPr/>
          <p:nvPr/>
        </p:nvSpPr>
        <p:spPr>
          <a:xfrm>
            <a:off x="466928" y="836579"/>
            <a:ext cx="11430000" cy="972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graphicFrame>
        <p:nvGraphicFramePr>
          <p:cNvPr id="8" name="Table 7">
            <a:extLst>
              <a:ext uri="{FF2B5EF4-FFF2-40B4-BE49-F238E27FC236}">
                <a16:creationId xmlns:a16="http://schemas.microsoft.com/office/drawing/2014/main" id="{D9C6B1AE-FFFE-42F7-9554-0B6B0F618676}"/>
              </a:ext>
            </a:extLst>
          </p:cNvPr>
          <p:cNvGraphicFramePr>
            <a:graphicFrameLocks noGrp="1"/>
          </p:cNvGraphicFramePr>
          <p:nvPr>
            <p:extLst>
              <p:ext uri="{D42A27DB-BD31-4B8C-83A1-F6EECF244321}">
                <p14:modId xmlns:p14="http://schemas.microsoft.com/office/powerpoint/2010/main" val="956644014"/>
              </p:ext>
            </p:extLst>
          </p:nvPr>
        </p:nvGraphicFramePr>
        <p:xfrm>
          <a:off x="466928" y="1088299"/>
          <a:ext cx="10879064" cy="5435786"/>
        </p:xfrm>
        <a:graphic>
          <a:graphicData uri="http://schemas.openxmlformats.org/drawingml/2006/table">
            <a:tbl>
              <a:tblPr/>
              <a:tblGrid>
                <a:gridCol w="3223101">
                  <a:extLst>
                    <a:ext uri="{9D8B030D-6E8A-4147-A177-3AD203B41FA5}">
                      <a16:colId xmlns:a16="http://schemas.microsoft.com/office/drawing/2014/main" val="1264796878"/>
                    </a:ext>
                  </a:extLst>
                </a:gridCol>
                <a:gridCol w="632298">
                  <a:extLst>
                    <a:ext uri="{9D8B030D-6E8A-4147-A177-3AD203B41FA5}">
                      <a16:colId xmlns:a16="http://schemas.microsoft.com/office/drawing/2014/main" val="4291230881"/>
                    </a:ext>
                  </a:extLst>
                </a:gridCol>
                <a:gridCol w="1696152">
                  <a:extLst>
                    <a:ext uri="{9D8B030D-6E8A-4147-A177-3AD203B41FA5}">
                      <a16:colId xmlns:a16="http://schemas.microsoft.com/office/drawing/2014/main" val="4031417347"/>
                    </a:ext>
                  </a:extLst>
                </a:gridCol>
                <a:gridCol w="549842">
                  <a:extLst>
                    <a:ext uri="{9D8B030D-6E8A-4147-A177-3AD203B41FA5}">
                      <a16:colId xmlns:a16="http://schemas.microsoft.com/office/drawing/2014/main" val="941627591"/>
                    </a:ext>
                  </a:extLst>
                </a:gridCol>
                <a:gridCol w="1658337">
                  <a:extLst>
                    <a:ext uri="{9D8B030D-6E8A-4147-A177-3AD203B41FA5}">
                      <a16:colId xmlns:a16="http://schemas.microsoft.com/office/drawing/2014/main" val="276615021"/>
                    </a:ext>
                  </a:extLst>
                </a:gridCol>
                <a:gridCol w="674151">
                  <a:extLst>
                    <a:ext uri="{9D8B030D-6E8A-4147-A177-3AD203B41FA5}">
                      <a16:colId xmlns:a16="http://schemas.microsoft.com/office/drawing/2014/main" val="3829373155"/>
                    </a:ext>
                  </a:extLst>
                </a:gridCol>
                <a:gridCol w="852626">
                  <a:extLst>
                    <a:ext uri="{9D8B030D-6E8A-4147-A177-3AD203B41FA5}">
                      <a16:colId xmlns:a16="http://schemas.microsoft.com/office/drawing/2014/main" val="4132433326"/>
                    </a:ext>
                  </a:extLst>
                </a:gridCol>
                <a:gridCol w="1592557">
                  <a:extLst>
                    <a:ext uri="{9D8B030D-6E8A-4147-A177-3AD203B41FA5}">
                      <a16:colId xmlns:a16="http://schemas.microsoft.com/office/drawing/2014/main" val="3332316968"/>
                    </a:ext>
                  </a:extLst>
                </a:gridCol>
              </a:tblGrid>
              <a:tr h="346494">
                <a:tc gridSpan="8">
                  <a:txBody>
                    <a:bodyPr/>
                    <a:lstStyle/>
                    <a:p>
                      <a:pPr algn="l">
                        <a:lnSpc>
                          <a:spcPct val="107000"/>
                        </a:lnSpc>
                        <a:spcAft>
                          <a:spcPts val="800"/>
                        </a:spcAft>
                      </a:pPr>
                      <a:r>
                        <a:rPr lang="en-US" sz="2800" b="1" dirty="0">
                          <a:effectLst/>
                          <a:latin typeface="Helvetica Neue"/>
                          <a:ea typeface="Calibri" panose="020F0502020204030204" pitchFamily="34" charset="0"/>
                          <a:cs typeface="Times New Roman" panose="02020603050405020304" pitchFamily="18" charset="0"/>
                        </a:rPr>
                        <a:t>Observation:</a:t>
                      </a:r>
                      <a:endParaRPr lang="en-IN" sz="2800" b="1" dirty="0">
                        <a:effectLst/>
                        <a:latin typeface="Helvetica Neue"/>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6108074"/>
                  </a:ext>
                </a:extLst>
              </a:tr>
              <a:tr h="1383962">
                <a:tc gridSpan="8">
                  <a:txBody>
                    <a:bodyPr/>
                    <a:lstStyle/>
                    <a:p>
                      <a:pPr algn="l">
                        <a:lnSpc>
                          <a:spcPct val="107000"/>
                        </a:lnSpc>
                        <a:spcAft>
                          <a:spcPts val="800"/>
                        </a:spcAft>
                      </a:pPr>
                      <a:r>
                        <a:rPr lang="en-US" sz="1800" b="0" dirty="0">
                          <a:effectLst/>
                          <a:latin typeface="Calibri Light" panose="020F0302020204030204" pitchFamily="34" charset="0"/>
                          <a:ea typeface="Calibri" panose="020F0502020204030204" pitchFamily="34" charset="0"/>
                          <a:cs typeface="Calibri Light" panose="020F0302020204030204" pitchFamily="34" charset="0"/>
                        </a:rPr>
                        <a:t>This vulnerability </a:t>
                      </a:r>
                      <a:r>
                        <a:rPr lang="en-US" sz="1800" b="0" i="0" kern="1200" dirty="0">
                          <a:solidFill>
                            <a:schemeClr val="tx1"/>
                          </a:solidFill>
                          <a:effectLst/>
                          <a:latin typeface="+mn-lt"/>
                          <a:ea typeface="+mn-ea"/>
                          <a:cs typeface="+mn-cs"/>
                        </a:rPr>
                        <a:t>makes a traceroute to the remote host. It is the </a:t>
                      </a:r>
                      <a:r>
                        <a:rPr lang="en-US" sz="1800" b="0" i="0" kern="1200" dirty="0" err="1">
                          <a:solidFill>
                            <a:schemeClr val="tx1"/>
                          </a:solidFill>
                          <a:effectLst/>
                          <a:latin typeface="+mn-lt"/>
                          <a:ea typeface="+mn-ea"/>
                          <a:cs typeface="+mn-cs"/>
                        </a:rPr>
                        <a:t>npm</a:t>
                      </a:r>
                      <a:r>
                        <a:rPr lang="en-US" sz="1800" b="0" i="0" kern="1200" dirty="0">
                          <a:solidFill>
                            <a:schemeClr val="tx1"/>
                          </a:solidFill>
                          <a:effectLst/>
                          <a:latin typeface="+mn-lt"/>
                          <a:ea typeface="+mn-ea"/>
                          <a:cs typeface="+mn-cs"/>
                        </a:rPr>
                        <a:t> package used for listing references in a remote git repository.</a:t>
                      </a:r>
                      <a:endParaRPr lang="en-IN" sz="1800" b="0" dirty="0">
                        <a:effectLst/>
                        <a:latin typeface="Calibri Light" panose="020F0302020204030204" pitchFamily="34" charset="0"/>
                        <a:ea typeface="Calibri" panose="020F0502020204030204" pitchFamily="34" charset="0"/>
                        <a:cs typeface="Calibri Light" panose="020F0302020204030204" pitchFamily="34"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6916861"/>
                  </a:ext>
                </a:extLst>
              </a:tr>
              <a:tr h="483106">
                <a:tc>
                  <a:txBody>
                    <a:bodyPr/>
                    <a:lstStyle/>
                    <a:p>
                      <a:pPr algn="l">
                        <a:lnSpc>
                          <a:spcPct val="107000"/>
                        </a:lnSpc>
                        <a:spcAft>
                          <a:spcPts val="800"/>
                        </a:spcAft>
                      </a:pPr>
                      <a:r>
                        <a:rPr lang="en-IN" sz="3200" dirty="0">
                          <a:effectLst/>
                          <a:latin typeface="Calibri" panose="020F0502020204030204" pitchFamily="34" charset="0"/>
                          <a:ea typeface="Calibri" panose="020F0502020204030204" pitchFamily="34" charset="0"/>
                          <a:cs typeface="Times New Roman" panose="02020603050405020304" pitchFamily="18" charset="0"/>
                        </a:rPr>
                        <a:t> </a:t>
                      </a:r>
                      <a:r>
                        <a:rPr lang="en-IN" sz="3200" b="1" dirty="0">
                          <a:effectLst/>
                          <a:latin typeface="Helvetica Neue"/>
                          <a:ea typeface="Calibri" panose="020F0502020204030204" pitchFamily="34" charset="0"/>
                          <a:cs typeface="Times New Roman" panose="02020603050405020304" pitchFamily="18" charset="0"/>
                        </a:rPr>
                        <a:t>RISK:</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endParaRPr lang="en-IN" sz="1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High</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gridSpan="2">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Medium</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pPr algn="l">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rgbClr val="00B050"/>
                    </a:solidFill>
                  </a:tcPr>
                </a:tc>
                <a:tc>
                  <a:txBody>
                    <a:bodyPr/>
                    <a:lstStyle/>
                    <a:p>
                      <a:pPr algn="l">
                        <a:lnSpc>
                          <a:spcPct val="107000"/>
                        </a:lnSpc>
                        <a:spcAft>
                          <a:spcPts val="800"/>
                        </a:spcAft>
                      </a:pPr>
                      <a:r>
                        <a:rPr lang="en-IN" sz="2400" b="1" dirty="0">
                          <a:effectLst/>
                          <a:latin typeface="Calibri" panose="020F0502020204030204" pitchFamily="34" charset="0"/>
                          <a:ea typeface="Calibri" panose="020F0502020204030204" pitchFamily="34" charset="0"/>
                          <a:cs typeface="Times New Roman" panose="02020603050405020304" pitchFamily="18" charset="0"/>
                        </a:rPr>
                        <a:t> Low</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7576206"/>
                  </a:ext>
                </a:extLst>
              </a:tr>
              <a:tr h="1310271">
                <a:tc gridSpan="8">
                  <a:txBody>
                    <a:bodyPr/>
                    <a:lstStyle/>
                    <a:p>
                      <a:pPr algn="l">
                        <a:lnSpc>
                          <a:spcPct val="107000"/>
                        </a:lnSpc>
                        <a:spcAft>
                          <a:spcPts val="800"/>
                        </a:spcAft>
                      </a:pPr>
                      <a:r>
                        <a:rPr lang="en-US" sz="1800" b="0" i="0" kern="1200" dirty="0">
                          <a:solidFill>
                            <a:schemeClr val="tx1"/>
                          </a:solidFill>
                          <a:effectLst/>
                          <a:latin typeface="+mn-lt"/>
                          <a:ea typeface="+mn-ea"/>
                          <a:cs typeface="+mn-cs"/>
                        </a:rPr>
                        <a:t>An adversary uses a </a:t>
                      </a:r>
                      <a:r>
                        <a:rPr lang="en-US" sz="1800" b="1" i="0" kern="1200" dirty="0">
                          <a:solidFill>
                            <a:schemeClr val="tx1"/>
                          </a:solidFill>
                          <a:effectLst/>
                          <a:latin typeface="+mn-lt"/>
                          <a:ea typeface="+mn-ea"/>
                          <a:cs typeface="+mn-cs"/>
                        </a:rPr>
                        <a:t>traceroute</a:t>
                      </a:r>
                      <a:r>
                        <a:rPr lang="en-US" sz="1800" b="0" i="0" kern="1200" dirty="0">
                          <a:solidFill>
                            <a:schemeClr val="tx1"/>
                          </a:solidFill>
                          <a:effectLst/>
                          <a:latin typeface="+mn-lt"/>
                          <a:ea typeface="+mn-ea"/>
                          <a:cs typeface="+mn-cs"/>
                        </a:rPr>
                        <a:t> utility to map out the route which data flows through the network in route to a target destination.</a:t>
                      </a:r>
                      <a:endParaRPr lang="en-IN" sz="1600" dirty="0">
                        <a:effectLst/>
                        <a:latin typeface="Calibri Light" panose="020F0302020204030204" pitchFamily="34" charset="0"/>
                        <a:ea typeface="Calibri" panose="020F0502020204030204" pitchFamily="34" charset="0"/>
                        <a:cs typeface="Calibri Light" panose="020F0302020204030204" pitchFamily="34"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7938825"/>
                  </a:ext>
                </a:extLst>
              </a:tr>
              <a:tr h="438116">
                <a:tc gridSpan="8">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000" b="1" dirty="0">
                          <a:effectLst/>
                          <a:latin typeface="Helvetica Neue"/>
                          <a:ea typeface="Calibri" panose="020F0502020204030204" pitchFamily="34" charset="0"/>
                          <a:cs typeface="Times New Roman" panose="02020603050405020304" pitchFamily="18" charset="0"/>
                        </a:rPr>
                        <a:t>RECOMMENDATION:</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0196235"/>
                  </a:ext>
                </a:extLst>
              </a:tr>
              <a:tr h="1073179">
                <a:tc gridSpan="8">
                  <a:txBody>
                    <a:bodyPr/>
                    <a:lstStyle/>
                    <a:p>
                      <a:pPr marL="0" indent="0" algn="l">
                        <a:lnSpc>
                          <a:spcPct val="107000"/>
                        </a:lnSpc>
                        <a:spcAft>
                          <a:spcPts val="800"/>
                        </a:spcAft>
                        <a:buFont typeface="+mj-lt"/>
                        <a:buNone/>
                      </a:pPr>
                      <a:r>
                        <a:rPr lang="en-US" sz="1800" b="1" i="0" kern="1200" dirty="0">
                          <a:solidFill>
                            <a:schemeClr val="tx1"/>
                          </a:solidFill>
                          <a:effectLst/>
                          <a:latin typeface="+mn-lt"/>
                          <a:ea typeface="+mn-ea"/>
                          <a:cs typeface="+mn-cs"/>
                        </a:rPr>
                        <a:t>Tracert</a:t>
                      </a:r>
                      <a:r>
                        <a:rPr lang="en-US" sz="1800" b="0" i="0" kern="1200" dirty="0">
                          <a:solidFill>
                            <a:schemeClr val="tx1"/>
                          </a:solidFill>
                          <a:effectLst/>
                          <a:latin typeface="+mn-lt"/>
                          <a:ea typeface="+mn-ea"/>
                          <a:cs typeface="+mn-cs"/>
                        </a:rPr>
                        <a:t> is a Windows based </a:t>
                      </a:r>
                      <a:r>
                        <a:rPr lang="en-US" sz="1800" b="1" i="0" kern="1200" dirty="0">
                          <a:solidFill>
                            <a:schemeClr val="tx1"/>
                          </a:solidFill>
                          <a:effectLst/>
                          <a:latin typeface="+mn-lt"/>
                          <a:ea typeface="+mn-ea"/>
                          <a:cs typeface="+mn-cs"/>
                        </a:rPr>
                        <a:t>command</a:t>
                      </a:r>
                      <a:r>
                        <a:rPr lang="en-US" sz="1800" b="0" i="0" kern="1200" dirty="0">
                          <a:solidFill>
                            <a:schemeClr val="tx1"/>
                          </a:solidFill>
                          <a:effectLst/>
                          <a:latin typeface="+mn-lt"/>
                          <a:ea typeface="+mn-ea"/>
                          <a:cs typeface="+mn-cs"/>
                        </a:rPr>
                        <a:t>-line tool that you </a:t>
                      </a:r>
                      <a:r>
                        <a:rPr lang="en-US" sz="1800" b="1" i="0" kern="1200" dirty="0">
                          <a:solidFill>
                            <a:schemeClr val="tx1"/>
                          </a:solidFill>
                          <a:effectLst/>
                          <a:latin typeface="+mn-lt"/>
                          <a:ea typeface="+mn-ea"/>
                          <a:cs typeface="+mn-cs"/>
                        </a:rPr>
                        <a:t>can</a:t>
                      </a:r>
                      <a:r>
                        <a:rPr lang="en-US" sz="1800" b="0" i="0" kern="1200" dirty="0">
                          <a:solidFill>
                            <a:schemeClr val="tx1"/>
                          </a:solidFill>
                          <a:effectLst/>
                          <a:latin typeface="+mn-lt"/>
                          <a:ea typeface="+mn-ea"/>
                          <a:cs typeface="+mn-cs"/>
                        </a:rPr>
                        <a:t> use to trace the path that an Internet Protocol (IP) packet takes to its destination from a source, so we can check on Command Prompt(CMD). </a:t>
                      </a:r>
                      <a:endParaRPr lang="en-IN" sz="1600" dirty="0">
                        <a:effectLst/>
                        <a:latin typeface="+mn-lt"/>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6070903"/>
                  </a:ext>
                </a:extLst>
              </a:tr>
              <a:tr h="311286">
                <a:tc gridSpan="5">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pPr algn="l">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gridSpan="2">
                  <a:txBody>
                    <a:bodyPr/>
                    <a:lstStyle/>
                    <a:p>
                      <a:r>
                        <a:rPr lang="en-IN" sz="1400" b="1" dirty="0">
                          <a:effectLst/>
                          <a:latin typeface="+mn-lt"/>
                          <a:ea typeface="Calibri" panose="020F0502020204030204" pitchFamily="34" charset="0"/>
                          <a:cs typeface="Times New Roman" panose="02020603050405020304" pitchFamily="18" charset="0"/>
                        </a:rPr>
                        <a:t> AFFECTED DEVICE:</a:t>
                      </a:r>
                      <a:endParaRPr lang="en-IN" sz="1400" b="1" dirty="0">
                        <a:latin typeface="+mn-lt"/>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334333587"/>
                  </a:ext>
                </a:extLst>
              </a:tr>
            </a:tbl>
          </a:graphicData>
        </a:graphic>
      </p:graphicFrame>
    </p:spTree>
    <p:extLst>
      <p:ext uri="{BB962C8B-B14F-4D97-AF65-F5344CB8AC3E}">
        <p14:creationId xmlns:p14="http://schemas.microsoft.com/office/powerpoint/2010/main" val="7903797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45507" y="656902"/>
            <a:ext cx="8336893" cy="3506536"/>
          </a:xfrm>
        </p:spPr>
        <p:txBody>
          <a:bodyPr>
            <a:normAutofit/>
          </a:bodyPr>
          <a:lstStyle/>
          <a:p>
            <a:r>
              <a:rPr lang="en-US" b="1" dirty="0">
                <a:latin typeface="Bodoni MT" panose="02070603080606020203" pitchFamily="18" charset="0"/>
              </a:rPr>
              <a:t>Vulnerability Assessment on                 website </a:t>
            </a:r>
            <a:br>
              <a:rPr lang="en-US" b="1" dirty="0">
                <a:latin typeface="Bodoni MT" panose="02070603080606020203" pitchFamily="18" charset="0"/>
              </a:rPr>
            </a:br>
            <a:r>
              <a:rPr lang="en-US" b="1" dirty="0">
                <a:latin typeface="Bodoni MT" panose="02070603080606020203" pitchFamily="18" charset="0"/>
              </a:rPr>
              <a:t>     testphp.vulnweb.com</a:t>
            </a:r>
          </a:p>
        </p:txBody>
      </p:sp>
    </p:spTree>
    <p:extLst>
      <p:ext uri="{BB962C8B-B14F-4D97-AF65-F5344CB8AC3E}">
        <p14:creationId xmlns:p14="http://schemas.microsoft.com/office/powerpoint/2010/main" val="40199642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9DD73BA-8369-44A5-9E47-154A8548B140}"/>
              </a:ext>
            </a:extLst>
          </p:cNvPr>
          <p:cNvSpPr/>
          <p:nvPr/>
        </p:nvSpPr>
        <p:spPr>
          <a:xfrm>
            <a:off x="389106" y="525294"/>
            <a:ext cx="6154247" cy="719846"/>
          </a:xfrm>
          <a:prstGeom prst="rect">
            <a:avLst/>
          </a:prstGeom>
          <a:noFill/>
          <a:ln>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dirty="0">
                <a:solidFill>
                  <a:srgbClr val="00B0F0"/>
                </a:solidFill>
                <a:latin typeface="Arial Black" panose="020B0A04020102020204" pitchFamily="34" charset="0"/>
              </a:rPr>
              <a:t>Vulnerability Statistic</a:t>
            </a:r>
            <a:endParaRPr lang="en-IN" sz="3600" b="1" dirty="0">
              <a:solidFill>
                <a:srgbClr val="00B0F0"/>
              </a:solidFill>
              <a:latin typeface="Arial Black" panose="020B0A04020102020204" pitchFamily="34" charset="0"/>
            </a:endParaRPr>
          </a:p>
        </p:txBody>
      </p:sp>
      <p:graphicFrame>
        <p:nvGraphicFramePr>
          <p:cNvPr id="5" name="Table 5">
            <a:extLst>
              <a:ext uri="{FF2B5EF4-FFF2-40B4-BE49-F238E27FC236}">
                <a16:creationId xmlns:a16="http://schemas.microsoft.com/office/drawing/2014/main" id="{B30B2245-FCD6-4757-ADC7-66438AB3AB67}"/>
              </a:ext>
            </a:extLst>
          </p:cNvPr>
          <p:cNvGraphicFramePr>
            <a:graphicFrameLocks noGrp="1"/>
          </p:cNvGraphicFramePr>
          <p:nvPr>
            <p:extLst>
              <p:ext uri="{D42A27DB-BD31-4B8C-83A1-F6EECF244321}">
                <p14:modId xmlns:p14="http://schemas.microsoft.com/office/powerpoint/2010/main" val="3267632295"/>
              </p:ext>
            </p:extLst>
          </p:nvPr>
        </p:nvGraphicFramePr>
        <p:xfrm>
          <a:off x="164289" y="2071810"/>
          <a:ext cx="6596434" cy="1653884"/>
        </p:xfrm>
        <a:graphic>
          <a:graphicData uri="http://schemas.openxmlformats.org/drawingml/2006/table">
            <a:tbl>
              <a:tblPr firstRow="1" bandRow="1">
                <a:tableStyleId>{912C8C85-51F0-491E-9774-3900AFEF0FD7}</a:tableStyleId>
              </a:tblPr>
              <a:tblGrid>
                <a:gridCol w="3298217">
                  <a:extLst>
                    <a:ext uri="{9D8B030D-6E8A-4147-A177-3AD203B41FA5}">
                      <a16:colId xmlns:a16="http://schemas.microsoft.com/office/drawing/2014/main" val="3797398509"/>
                    </a:ext>
                  </a:extLst>
                </a:gridCol>
                <a:gridCol w="3298217">
                  <a:extLst>
                    <a:ext uri="{9D8B030D-6E8A-4147-A177-3AD203B41FA5}">
                      <a16:colId xmlns:a16="http://schemas.microsoft.com/office/drawing/2014/main" val="1586698139"/>
                    </a:ext>
                  </a:extLst>
                </a:gridCol>
              </a:tblGrid>
              <a:tr h="413471">
                <a:tc>
                  <a:txBody>
                    <a:bodyPr/>
                    <a:lstStyle/>
                    <a:p>
                      <a:r>
                        <a:rPr lang="en-US" dirty="0"/>
                        <a:t>Type of Risk</a:t>
                      </a:r>
                      <a:endParaRPr lang="en-IN" dirty="0"/>
                    </a:p>
                  </a:txBody>
                  <a:tcPr/>
                </a:tc>
                <a:tc>
                  <a:txBody>
                    <a:bodyPr/>
                    <a:lstStyle/>
                    <a:p>
                      <a:r>
                        <a:rPr lang="en-US" dirty="0"/>
                        <a:t>Number of Vulnerability</a:t>
                      </a:r>
                      <a:endParaRPr lang="en-IN" dirty="0"/>
                    </a:p>
                  </a:txBody>
                  <a:tcPr/>
                </a:tc>
                <a:extLst>
                  <a:ext uri="{0D108BD9-81ED-4DB2-BD59-A6C34878D82A}">
                    <a16:rowId xmlns:a16="http://schemas.microsoft.com/office/drawing/2014/main" val="2825861445"/>
                  </a:ext>
                </a:extLst>
              </a:tr>
              <a:tr h="413471">
                <a:tc>
                  <a:txBody>
                    <a:bodyPr/>
                    <a:lstStyle/>
                    <a:p>
                      <a:r>
                        <a:rPr lang="en-US" dirty="0"/>
                        <a:t>HIGH</a:t>
                      </a:r>
                      <a:endParaRPr lang="en-IN" dirty="0"/>
                    </a:p>
                  </a:txBody>
                  <a:tcPr>
                    <a:solidFill>
                      <a:srgbClr val="FF0000"/>
                    </a:solidFill>
                  </a:tcPr>
                </a:tc>
                <a:tc>
                  <a:txBody>
                    <a:bodyPr/>
                    <a:lstStyle/>
                    <a:p>
                      <a:r>
                        <a:rPr lang="en-US" dirty="0"/>
                        <a:t>5</a:t>
                      </a:r>
                      <a:endParaRPr lang="en-IN" dirty="0"/>
                    </a:p>
                  </a:txBody>
                  <a:tcPr>
                    <a:solidFill>
                      <a:schemeClr val="accent6">
                        <a:lumMod val="40000"/>
                        <a:lumOff val="60000"/>
                      </a:schemeClr>
                    </a:solidFill>
                  </a:tcPr>
                </a:tc>
                <a:extLst>
                  <a:ext uri="{0D108BD9-81ED-4DB2-BD59-A6C34878D82A}">
                    <a16:rowId xmlns:a16="http://schemas.microsoft.com/office/drawing/2014/main" val="3624648178"/>
                  </a:ext>
                </a:extLst>
              </a:tr>
              <a:tr h="413471">
                <a:tc>
                  <a:txBody>
                    <a:bodyPr/>
                    <a:lstStyle/>
                    <a:p>
                      <a:r>
                        <a:rPr lang="en-US" dirty="0"/>
                        <a:t>MEDIUM</a:t>
                      </a:r>
                      <a:endParaRPr lang="en-IN" dirty="0"/>
                    </a:p>
                  </a:txBody>
                  <a:tcPr>
                    <a:solidFill>
                      <a:srgbClr val="FFFF00"/>
                    </a:solidFill>
                  </a:tcPr>
                </a:tc>
                <a:tc>
                  <a:txBody>
                    <a:bodyPr/>
                    <a:lstStyle/>
                    <a:p>
                      <a:r>
                        <a:rPr lang="en-US" dirty="0"/>
                        <a:t>8</a:t>
                      </a:r>
                      <a:endParaRPr lang="en-IN" dirty="0"/>
                    </a:p>
                  </a:txBody>
                  <a:tcPr>
                    <a:solidFill>
                      <a:schemeClr val="accent6">
                        <a:lumMod val="40000"/>
                        <a:lumOff val="60000"/>
                      </a:schemeClr>
                    </a:solidFill>
                  </a:tcPr>
                </a:tc>
                <a:extLst>
                  <a:ext uri="{0D108BD9-81ED-4DB2-BD59-A6C34878D82A}">
                    <a16:rowId xmlns:a16="http://schemas.microsoft.com/office/drawing/2014/main" val="3398141526"/>
                  </a:ext>
                </a:extLst>
              </a:tr>
              <a:tr h="413471">
                <a:tc>
                  <a:txBody>
                    <a:bodyPr/>
                    <a:lstStyle/>
                    <a:p>
                      <a:r>
                        <a:rPr lang="en-US" dirty="0"/>
                        <a:t>LOW</a:t>
                      </a:r>
                      <a:endParaRPr lang="en-IN" dirty="0"/>
                    </a:p>
                  </a:txBody>
                  <a:tcPr>
                    <a:solidFill>
                      <a:srgbClr val="00B050"/>
                    </a:solidFill>
                  </a:tcPr>
                </a:tc>
                <a:tc>
                  <a:txBody>
                    <a:bodyPr/>
                    <a:lstStyle/>
                    <a:p>
                      <a:r>
                        <a:rPr lang="en-US" dirty="0"/>
                        <a:t>1</a:t>
                      </a:r>
                      <a:endParaRPr lang="en-IN" dirty="0"/>
                    </a:p>
                  </a:txBody>
                  <a:tcPr>
                    <a:solidFill>
                      <a:schemeClr val="accent6">
                        <a:lumMod val="40000"/>
                        <a:lumOff val="60000"/>
                      </a:schemeClr>
                    </a:solidFill>
                  </a:tcPr>
                </a:tc>
                <a:extLst>
                  <a:ext uri="{0D108BD9-81ED-4DB2-BD59-A6C34878D82A}">
                    <a16:rowId xmlns:a16="http://schemas.microsoft.com/office/drawing/2014/main" val="3850367923"/>
                  </a:ext>
                </a:extLst>
              </a:tr>
            </a:tbl>
          </a:graphicData>
        </a:graphic>
      </p:graphicFrame>
      <p:sp>
        <p:nvSpPr>
          <p:cNvPr id="6" name="Rectangle 5">
            <a:extLst>
              <a:ext uri="{FF2B5EF4-FFF2-40B4-BE49-F238E27FC236}">
                <a16:creationId xmlns:a16="http://schemas.microsoft.com/office/drawing/2014/main" id="{6C00E53D-9010-4C05-992E-9C1215FD7719}"/>
              </a:ext>
            </a:extLst>
          </p:cNvPr>
          <p:cNvSpPr/>
          <p:nvPr/>
        </p:nvSpPr>
        <p:spPr>
          <a:xfrm>
            <a:off x="389106" y="6491732"/>
            <a:ext cx="11430000" cy="753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7" name="Rectangle 6">
            <a:extLst>
              <a:ext uri="{FF2B5EF4-FFF2-40B4-BE49-F238E27FC236}">
                <a16:creationId xmlns:a16="http://schemas.microsoft.com/office/drawing/2014/main" id="{27D05147-2CF1-40B9-8DBB-E676C9C141C4}"/>
              </a:ext>
            </a:extLst>
          </p:cNvPr>
          <p:cNvSpPr/>
          <p:nvPr/>
        </p:nvSpPr>
        <p:spPr>
          <a:xfrm>
            <a:off x="381000" y="206062"/>
            <a:ext cx="11430000" cy="1538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graphicFrame>
        <p:nvGraphicFramePr>
          <p:cNvPr id="9" name="Chart 8">
            <a:extLst>
              <a:ext uri="{FF2B5EF4-FFF2-40B4-BE49-F238E27FC236}">
                <a16:creationId xmlns:a16="http://schemas.microsoft.com/office/drawing/2014/main" id="{388062BE-8206-4E1E-A81F-CD64B08613A1}"/>
              </a:ext>
            </a:extLst>
          </p:cNvPr>
          <p:cNvGraphicFramePr/>
          <p:nvPr>
            <p:extLst>
              <p:ext uri="{D42A27DB-BD31-4B8C-83A1-F6EECF244321}">
                <p14:modId xmlns:p14="http://schemas.microsoft.com/office/powerpoint/2010/main" val="699919279"/>
              </p:ext>
            </p:extLst>
          </p:nvPr>
        </p:nvGraphicFramePr>
        <p:xfrm>
          <a:off x="5021942" y="507691"/>
          <a:ext cx="6789058" cy="570805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46401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FAC73B-182F-4C60-8F97-ABE633CEA3CB}"/>
              </a:ext>
            </a:extLst>
          </p:cNvPr>
          <p:cNvSpPr txBox="1"/>
          <p:nvPr/>
        </p:nvSpPr>
        <p:spPr>
          <a:xfrm>
            <a:off x="564203" y="588683"/>
            <a:ext cx="5729593" cy="584775"/>
          </a:xfrm>
          <a:prstGeom prst="rect">
            <a:avLst/>
          </a:prstGeom>
          <a:noFill/>
        </p:spPr>
        <p:txBody>
          <a:bodyPr wrap="square">
            <a:spAutoFit/>
          </a:bodyPr>
          <a:lstStyle/>
          <a:p>
            <a:r>
              <a:rPr lang="en-US" sz="3200" b="1" dirty="0">
                <a:solidFill>
                  <a:srgbClr val="00B0F0"/>
                </a:solidFill>
                <a:latin typeface="Arial Black" panose="020B0A04020102020204" pitchFamily="34" charset="0"/>
              </a:rPr>
              <a:t>Vulnerability Statistic</a:t>
            </a:r>
            <a:endParaRPr lang="en-IN" sz="3200" b="1" dirty="0">
              <a:solidFill>
                <a:srgbClr val="00B0F0"/>
              </a:solidFill>
              <a:latin typeface="Arial Black" panose="020B0A04020102020204" pitchFamily="34" charset="0"/>
            </a:endParaRPr>
          </a:p>
        </p:txBody>
      </p:sp>
      <p:graphicFrame>
        <p:nvGraphicFramePr>
          <p:cNvPr id="9" name="Table 9">
            <a:extLst>
              <a:ext uri="{FF2B5EF4-FFF2-40B4-BE49-F238E27FC236}">
                <a16:creationId xmlns:a16="http://schemas.microsoft.com/office/drawing/2014/main" id="{B4B4A0E0-3D5C-4765-A060-4313C883E6E5}"/>
              </a:ext>
            </a:extLst>
          </p:cNvPr>
          <p:cNvGraphicFramePr>
            <a:graphicFrameLocks noGrp="1"/>
          </p:cNvGraphicFramePr>
          <p:nvPr>
            <p:extLst>
              <p:ext uri="{D42A27DB-BD31-4B8C-83A1-F6EECF244321}">
                <p14:modId xmlns:p14="http://schemas.microsoft.com/office/powerpoint/2010/main" val="1362658397"/>
              </p:ext>
            </p:extLst>
          </p:nvPr>
        </p:nvGraphicFramePr>
        <p:xfrm>
          <a:off x="281021" y="2023172"/>
          <a:ext cx="6327302" cy="1483360"/>
        </p:xfrm>
        <a:graphic>
          <a:graphicData uri="http://schemas.openxmlformats.org/drawingml/2006/table">
            <a:tbl>
              <a:tblPr firstRow="1" bandRow="1">
                <a:tableStyleId>{10A1B5D5-9B99-4C35-A422-299274C87663}</a:tableStyleId>
              </a:tblPr>
              <a:tblGrid>
                <a:gridCol w="3163651">
                  <a:extLst>
                    <a:ext uri="{9D8B030D-6E8A-4147-A177-3AD203B41FA5}">
                      <a16:colId xmlns:a16="http://schemas.microsoft.com/office/drawing/2014/main" val="3867974002"/>
                    </a:ext>
                  </a:extLst>
                </a:gridCol>
                <a:gridCol w="3163651">
                  <a:extLst>
                    <a:ext uri="{9D8B030D-6E8A-4147-A177-3AD203B41FA5}">
                      <a16:colId xmlns:a16="http://schemas.microsoft.com/office/drawing/2014/main" val="1135446915"/>
                    </a:ext>
                  </a:extLst>
                </a:gridCol>
              </a:tblGrid>
              <a:tr h="370840">
                <a:tc>
                  <a:txBody>
                    <a:bodyPr/>
                    <a:lstStyle/>
                    <a:p>
                      <a:r>
                        <a:rPr lang="en-US" dirty="0"/>
                        <a:t>RISK</a:t>
                      </a:r>
                      <a:endParaRPr lang="en-IN" dirty="0"/>
                    </a:p>
                  </a:txBody>
                  <a:tcPr/>
                </a:tc>
                <a:tc>
                  <a:txBody>
                    <a:bodyPr/>
                    <a:lstStyle/>
                    <a:p>
                      <a:r>
                        <a:rPr lang="en-US" dirty="0"/>
                        <a:t>NUMBER OF VULNERABILITY</a:t>
                      </a:r>
                      <a:endParaRPr lang="en-IN" dirty="0"/>
                    </a:p>
                  </a:txBody>
                  <a:tcPr/>
                </a:tc>
                <a:extLst>
                  <a:ext uri="{0D108BD9-81ED-4DB2-BD59-A6C34878D82A}">
                    <a16:rowId xmlns:a16="http://schemas.microsoft.com/office/drawing/2014/main" val="1593673473"/>
                  </a:ext>
                </a:extLst>
              </a:tr>
              <a:tr h="370840">
                <a:tc>
                  <a:txBody>
                    <a:bodyPr/>
                    <a:lstStyle/>
                    <a:p>
                      <a:r>
                        <a:rPr lang="en-US" dirty="0"/>
                        <a:t>HIGH</a:t>
                      </a:r>
                      <a:endParaRPr lang="en-IN" dirty="0"/>
                    </a:p>
                  </a:txBody>
                  <a:tcPr>
                    <a:solidFill>
                      <a:srgbClr val="FF0000"/>
                    </a:solidFill>
                  </a:tcPr>
                </a:tc>
                <a:tc>
                  <a:txBody>
                    <a:bodyPr/>
                    <a:lstStyle/>
                    <a:p>
                      <a:r>
                        <a:rPr lang="en-US" dirty="0"/>
                        <a:t>12</a:t>
                      </a:r>
                      <a:endParaRPr lang="en-IN" dirty="0"/>
                    </a:p>
                  </a:txBody>
                  <a:tcPr/>
                </a:tc>
                <a:extLst>
                  <a:ext uri="{0D108BD9-81ED-4DB2-BD59-A6C34878D82A}">
                    <a16:rowId xmlns:a16="http://schemas.microsoft.com/office/drawing/2014/main" val="2339311602"/>
                  </a:ext>
                </a:extLst>
              </a:tr>
              <a:tr h="370840">
                <a:tc>
                  <a:txBody>
                    <a:bodyPr/>
                    <a:lstStyle/>
                    <a:p>
                      <a:r>
                        <a:rPr lang="en-US" dirty="0"/>
                        <a:t>MEDIUM</a:t>
                      </a:r>
                      <a:endParaRPr lang="en-IN" dirty="0"/>
                    </a:p>
                  </a:txBody>
                  <a:tcPr>
                    <a:solidFill>
                      <a:srgbClr val="FFFF00"/>
                    </a:solidFill>
                  </a:tcPr>
                </a:tc>
                <a:tc>
                  <a:txBody>
                    <a:bodyPr/>
                    <a:lstStyle/>
                    <a:p>
                      <a:r>
                        <a:rPr lang="en-US" dirty="0"/>
                        <a:t>5</a:t>
                      </a:r>
                      <a:endParaRPr lang="en-IN" dirty="0"/>
                    </a:p>
                  </a:txBody>
                  <a:tcPr/>
                </a:tc>
                <a:extLst>
                  <a:ext uri="{0D108BD9-81ED-4DB2-BD59-A6C34878D82A}">
                    <a16:rowId xmlns:a16="http://schemas.microsoft.com/office/drawing/2014/main" val="132628420"/>
                  </a:ext>
                </a:extLst>
              </a:tr>
              <a:tr h="370840">
                <a:tc>
                  <a:txBody>
                    <a:bodyPr/>
                    <a:lstStyle/>
                    <a:p>
                      <a:r>
                        <a:rPr lang="en-US" dirty="0"/>
                        <a:t>LOW</a:t>
                      </a:r>
                      <a:endParaRPr lang="en-IN" dirty="0"/>
                    </a:p>
                  </a:txBody>
                  <a:tcPr>
                    <a:solidFill>
                      <a:srgbClr val="00B050"/>
                    </a:solidFill>
                  </a:tcPr>
                </a:tc>
                <a:tc>
                  <a:txBody>
                    <a:bodyPr/>
                    <a:lstStyle/>
                    <a:p>
                      <a:r>
                        <a:rPr lang="en-US" dirty="0"/>
                        <a:t>2</a:t>
                      </a:r>
                      <a:endParaRPr lang="en-IN" dirty="0"/>
                    </a:p>
                  </a:txBody>
                  <a:tcPr/>
                </a:tc>
                <a:extLst>
                  <a:ext uri="{0D108BD9-81ED-4DB2-BD59-A6C34878D82A}">
                    <a16:rowId xmlns:a16="http://schemas.microsoft.com/office/drawing/2014/main" val="1085214267"/>
                  </a:ext>
                </a:extLst>
              </a:tr>
            </a:tbl>
          </a:graphicData>
        </a:graphic>
      </p:graphicFrame>
      <p:graphicFrame>
        <p:nvGraphicFramePr>
          <p:cNvPr id="5" name="Chart 4">
            <a:extLst>
              <a:ext uri="{FF2B5EF4-FFF2-40B4-BE49-F238E27FC236}">
                <a16:creationId xmlns:a16="http://schemas.microsoft.com/office/drawing/2014/main" id="{7C4E572E-8A7C-4B8E-9999-7FFFFF250DBF}"/>
              </a:ext>
            </a:extLst>
          </p:cNvPr>
          <p:cNvGraphicFramePr/>
          <p:nvPr>
            <p:extLst>
              <p:ext uri="{D42A27DB-BD31-4B8C-83A1-F6EECF244321}">
                <p14:modId xmlns:p14="http://schemas.microsoft.com/office/powerpoint/2010/main" val="2408327308"/>
              </p:ext>
            </p:extLst>
          </p:nvPr>
        </p:nvGraphicFramePr>
        <p:xfrm>
          <a:off x="6096000" y="1173458"/>
          <a:ext cx="6096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365368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163">
            <a:extLst>
              <a:ext uri="{FF2B5EF4-FFF2-40B4-BE49-F238E27FC236}">
                <a16:creationId xmlns:a16="http://schemas.microsoft.com/office/drawing/2014/main" id="{D8FA849A-F78C-4CB5-AF83-DB2B6DE7A67A}"/>
              </a:ext>
            </a:extLst>
          </p:cNvPr>
          <p:cNvSpPr/>
          <p:nvPr/>
        </p:nvSpPr>
        <p:spPr>
          <a:xfrm>
            <a:off x="8797990" y="3876180"/>
            <a:ext cx="2306584" cy="215444"/>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t>
            </a: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 name="Rectangle 2">
            <a:extLst>
              <a:ext uri="{FF2B5EF4-FFF2-40B4-BE49-F238E27FC236}">
                <a16:creationId xmlns:a16="http://schemas.microsoft.com/office/drawing/2014/main" id="{142CD150-2EAD-4124-A4B6-0D5352932664}"/>
              </a:ext>
            </a:extLst>
          </p:cNvPr>
          <p:cNvSpPr/>
          <p:nvPr/>
        </p:nvSpPr>
        <p:spPr>
          <a:xfrm>
            <a:off x="1309990" y="23972"/>
            <a:ext cx="9572017" cy="100035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i="0" dirty="0">
                <a:solidFill>
                  <a:srgbClr val="333333"/>
                </a:solidFill>
                <a:effectLst/>
                <a:latin typeface="Arial Black" panose="020B0A04020102020204" pitchFamily="34" charset="0"/>
              </a:rPr>
              <a:t>SQL INJECTION</a:t>
            </a:r>
          </a:p>
        </p:txBody>
      </p:sp>
      <p:sp>
        <p:nvSpPr>
          <p:cNvPr id="5" name="Rectangle 4">
            <a:extLst>
              <a:ext uri="{FF2B5EF4-FFF2-40B4-BE49-F238E27FC236}">
                <a16:creationId xmlns:a16="http://schemas.microsoft.com/office/drawing/2014/main" id="{724F619E-77B6-4A63-BBFE-FD6EEFCC7105}"/>
              </a:ext>
            </a:extLst>
          </p:cNvPr>
          <p:cNvSpPr/>
          <p:nvPr/>
        </p:nvSpPr>
        <p:spPr>
          <a:xfrm>
            <a:off x="466928" y="836579"/>
            <a:ext cx="11430000" cy="972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graphicFrame>
        <p:nvGraphicFramePr>
          <p:cNvPr id="8" name="Table 7">
            <a:extLst>
              <a:ext uri="{FF2B5EF4-FFF2-40B4-BE49-F238E27FC236}">
                <a16:creationId xmlns:a16="http://schemas.microsoft.com/office/drawing/2014/main" id="{D9C6B1AE-FFFE-42F7-9554-0B6B0F618676}"/>
              </a:ext>
            </a:extLst>
          </p:cNvPr>
          <p:cNvGraphicFramePr>
            <a:graphicFrameLocks noGrp="1"/>
          </p:cNvGraphicFramePr>
          <p:nvPr>
            <p:extLst>
              <p:ext uri="{D42A27DB-BD31-4B8C-83A1-F6EECF244321}">
                <p14:modId xmlns:p14="http://schemas.microsoft.com/office/powerpoint/2010/main" val="4072265265"/>
              </p:ext>
            </p:extLst>
          </p:nvPr>
        </p:nvGraphicFramePr>
        <p:xfrm>
          <a:off x="466928" y="1088299"/>
          <a:ext cx="10879064" cy="5435786"/>
        </p:xfrm>
        <a:graphic>
          <a:graphicData uri="http://schemas.openxmlformats.org/drawingml/2006/table">
            <a:tbl>
              <a:tblPr/>
              <a:tblGrid>
                <a:gridCol w="3223101">
                  <a:extLst>
                    <a:ext uri="{9D8B030D-6E8A-4147-A177-3AD203B41FA5}">
                      <a16:colId xmlns:a16="http://schemas.microsoft.com/office/drawing/2014/main" val="1264796878"/>
                    </a:ext>
                  </a:extLst>
                </a:gridCol>
                <a:gridCol w="784694">
                  <a:extLst>
                    <a:ext uri="{9D8B030D-6E8A-4147-A177-3AD203B41FA5}">
                      <a16:colId xmlns:a16="http://schemas.microsoft.com/office/drawing/2014/main" val="4291230881"/>
                    </a:ext>
                  </a:extLst>
                </a:gridCol>
                <a:gridCol w="1543756">
                  <a:extLst>
                    <a:ext uri="{9D8B030D-6E8A-4147-A177-3AD203B41FA5}">
                      <a16:colId xmlns:a16="http://schemas.microsoft.com/office/drawing/2014/main" val="4031417347"/>
                    </a:ext>
                  </a:extLst>
                </a:gridCol>
                <a:gridCol w="549842">
                  <a:extLst>
                    <a:ext uri="{9D8B030D-6E8A-4147-A177-3AD203B41FA5}">
                      <a16:colId xmlns:a16="http://schemas.microsoft.com/office/drawing/2014/main" val="941627591"/>
                    </a:ext>
                  </a:extLst>
                </a:gridCol>
                <a:gridCol w="1658337">
                  <a:extLst>
                    <a:ext uri="{9D8B030D-6E8A-4147-A177-3AD203B41FA5}">
                      <a16:colId xmlns:a16="http://schemas.microsoft.com/office/drawing/2014/main" val="276615021"/>
                    </a:ext>
                  </a:extLst>
                </a:gridCol>
                <a:gridCol w="963038">
                  <a:extLst>
                    <a:ext uri="{9D8B030D-6E8A-4147-A177-3AD203B41FA5}">
                      <a16:colId xmlns:a16="http://schemas.microsoft.com/office/drawing/2014/main" val="3829373155"/>
                    </a:ext>
                  </a:extLst>
                </a:gridCol>
                <a:gridCol w="563739">
                  <a:extLst>
                    <a:ext uri="{9D8B030D-6E8A-4147-A177-3AD203B41FA5}">
                      <a16:colId xmlns:a16="http://schemas.microsoft.com/office/drawing/2014/main" val="4132433326"/>
                    </a:ext>
                  </a:extLst>
                </a:gridCol>
                <a:gridCol w="1592557">
                  <a:extLst>
                    <a:ext uri="{9D8B030D-6E8A-4147-A177-3AD203B41FA5}">
                      <a16:colId xmlns:a16="http://schemas.microsoft.com/office/drawing/2014/main" val="3332316968"/>
                    </a:ext>
                  </a:extLst>
                </a:gridCol>
              </a:tblGrid>
              <a:tr h="346494">
                <a:tc gridSpan="8">
                  <a:txBody>
                    <a:bodyPr/>
                    <a:lstStyle/>
                    <a:p>
                      <a:pPr algn="l">
                        <a:lnSpc>
                          <a:spcPct val="107000"/>
                        </a:lnSpc>
                        <a:spcAft>
                          <a:spcPts val="800"/>
                        </a:spcAft>
                      </a:pPr>
                      <a:r>
                        <a:rPr lang="en-US" sz="2800" b="1" dirty="0">
                          <a:effectLst/>
                          <a:latin typeface="Helvetica Neue"/>
                          <a:ea typeface="Calibri" panose="020F0502020204030204" pitchFamily="34" charset="0"/>
                          <a:cs typeface="Times New Roman" panose="02020603050405020304" pitchFamily="18" charset="0"/>
                        </a:rPr>
                        <a:t>Observation:</a:t>
                      </a:r>
                      <a:endParaRPr lang="en-IN" sz="2800" b="1" dirty="0">
                        <a:effectLst/>
                        <a:latin typeface="Helvetica Neue"/>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6108074"/>
                  </a:ext>
                </a:extLst>
              </a:tr>
              <a:tr h="1383962">
                <a:tc gridSpan="8">
                  <a:txBody>
                    <a:bodyPr/>
                    <a:lstStyle/>
                    <a:p>
                      <a:pPr algn="l">
                        <a:lnSpc>
                          <a:spcPct val="107000"/>
                        </a:lnSpc>
                        <a:spcAft>
                          <a:spcPts val="800"/>
                        </a:spcAft>
                      </a:pPr>
                      <a:r>
                        <a:rPr lang="en-US" sz="1800" b="0" dirty="0">
                          <a:effectLst/>
                          <a:latin typeface="+mn-lt"/>
                          <a:ea typeface="Calibri" panose="020F0502020204030204" pitchFamily="34" charset="0"/>
                          <a:cs typeface="Times New Roman" panose="02020603050405020304" pitchFamily="18" charset="0"/>
                        </a:rPr>
                        <a:t>We observe that the website is exploited by the CGI script , hashes on the remote webserver and got different responses which implies that the attacker can modify the responses and directly can access to the database.</a:t>
                      </a:r>
                      <a:endParaRPr lang="en-IN" sz="1800" b="0" dirty="0">
                        <a:effectLst/>
                        <a:latin typeface="+mn-lt"/>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6916861"/>
                  </a:ext>
                </a:extLst>
              </a:tr>
              <a:tr h="483106">
                <a:tc>
                  <a:txBody>
                    <a:bodyPr/>
                    <a:lstStyle/>
                    <a:p>
                      <a:pPr algn="l">
                        <a:lnSpc>
                          <a:spcPct val="107000"/>
                        </a:lnSpc>
                        <a:spcAft>
                          <a:spcPts val="800"/>
                        </a:spcAft>
                      </a:pPr>
                      <a:r>
                        <a:rPr lang="en-IN" sz="3200" dirty="0">
                          <a:effectLst/>
                          <a:latin typeface="Calibri" panose="020F0502020204030204" pitchFamily="34" charset="0"/>
                          <a:ea typeface="Calibri" panose="020F0502020204030204" pitchFamily="34" charset="0"/>
                          <a:cs typeface="Times New Roman" panose="02020603050405020304" pitchFamily="18" charset="0"/>
                        </a:rPr>
                        <a:t> </a:t>
                      </a:r>
                      <a:r>
                        <a:rPr lang="en-IN" sz="3200" b="1" dirty="0">
                          <a:effectLst/>
                          <a:latin typeface="Helvetica Neue"/>
                          <a:ea typeface="Calibri" panose="020F0502020204030204" pitchFamily="34" charset="0"/>
                          <a:cs typeface="Times New Roman" panose="02020603050405020304" pitchFamily="18" charset="0"/>
                        </a:rPr>
                        <a:t>RISK:</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endParaRPr lang="en-IN" sz="1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rgbClr val="FF0000"/>
                    </a:solidFill>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High</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gridSpan="2">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Medium</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pPr algn="l">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800"/>
                        </a:spcAft>
                      </a:pPr>
                      <a:r>
                        <a:rPr lang="en-IN" sz="2400" b="1" dirty="0">
                          <a:effectLst/>
                          <a:latin typeface="Calibri" panose="020F0502020204030204" pitchFamily="34" charset="0"/>
                          <a:ea typeface="Calibri" panose="020F0502020204030204" pitchFamily="34" charset="0"/>
                          <a:cs typeface="Times New Roman" panose="02020603050405020304" pitchFamily="18" charset="0"/>
                        </a:rPr>
                        <a:t> Low</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7576206"/>
                  </a:ext>
                </a:extLst>
              </a:tr>
              <a:tr h="1310271">
                <a:tc gridSpan="8">
                  <a:txBody>
                    <a:bodyPr/>
                    <a:lstStyle/>
                    <a:p>
                      <a:pPr algn="l">
                        <a:lnSpc>
                          <a:spcPct val="107000"/>
                        </a:lnSpc>
                        <a:spcAft>
                          <a:spcPts val="800"/>
                        </a:spcAft>
                      </a:pPr>
                      <a:r>
                        <a:rPr lang="en-US" sz="1800" dirty="0">
                          <a:effectLst/>
                          <a:latin typeface="+mn-lt"/>
                          <a:ea typeface="Calibri" panose="020F0502020204030204" pitchFamily="34" charset="0"/>
                          <a:cs typeface="Times New Roman" panose="02020603050405020304" pitchFamily="18" charset="0"/>
                        </a:rPr>
                        <a:t>T</a:t>
                      </a:r>
                      <a:r>
                        <a:rPr lang="en-IN" sz="1800" dirty="0">
                          <a:effectLst/>
                          <a:latin typeface="+mn-lt"/>
                          <a:ea typeface="Calibri" panose="020F0502020204030204" pitchFamily="34" charset="0"/>
                          <a:cs typeface="Times New Roman" panose="02020603050405020304" pitchFamily="18" charset="0"/>
                        </a:rPr>
                        <a:t>his vulnerability can leave to the application at a HIGH-RISK of comprise resulting in an impact to the confidentiality and integrity of data as well as authentication and authorisation aspect to the application.</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7938825"/>
                  </a:ext>
                </a:extLst>
              </a:tr>
              <a:tr h="438116">
                <a:tc gridSpan="8">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000" b="1" dirty="0">
                          <a:effectLst/>
                          <a:latin typeface="Helvetica Neue"/>
                          <a:ea typeface="Calibri" panose="020F0502020204030204" pitchFamily="34" charset="0"/>
                          <a:cs typeface="Times New Roman" panose="02020603050405020304" pitchFamily="18" charset="0"/>
                        </a:rPr>
                        <a:t>RECOMMENDATION:</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0196235"/>
                  </a:ext>
                </a:extLst>
              </a:tr>
              <a:tr h="1073179">
                <a:tc gridSpan="8">
                  <a:txBody>
                    <a:bodyPr/>
                    <a:lstStyle/>
                    <a:p>
                      <a:pPr marL="285750" indent="-285750" algn="l">
                        <a:lnSpc>
                          <a:spcPct val="100000"/>
                        </a:lnSpc>
                        <a:spcAft>
                          <a:spcPts val="800"/>
                        </a:spcAft>
                        <a:buFont typeface="Arial" panose="020B0604020202020204" pitchFamily="34" charset="0"/>
                        <a:buChar char="•"/>
                      </a:pPr>
                      <a:r>
                        <a:rPr lang="en-US" sz="1800" dirty="0">
                          <a:effectLst/>
                          <a:latin typeface="+mn-lt"/>
                          <a:ea typeface="Calibri" panose="020F0502020204030204" pitchFamily="34" charset="0"/>
                          <a:cs typeface="Times New Roman" panose="02020603050405020304" pitchFamily="18" charset="0"/>
                        </a:rPr>
                        <a:t>We recommend to modify the CGI script so they can properly accept the response. </a:t>
                      </a:r>
                    </a:p>
                    <a:p>
                      <a:pPr marL="285750" indent="-285750" algn="l">
                        <a:lnSpc>
                          <a:spcPct val="100000"/>
                        </a:lnSpc>
                        <a:spcAft>
                          <a:spcPts val="800"/>
                        </a:spcAft>
                        <a:buFont typeface="Arial" panose="020B0604020202020204" pitchFamily="34" charset="0"/>
                        <a:buChar char="•"/>
                      </a:pPr>
                      <a:r>
                        <a:rPr lang="en-US" sz="1800" dirty="0">
                          <a:effectLst/>
                          <a:latin typeface="+mn-lt"/>
                          <a:ea typeface="Calibri" panose="020F0502020204030204" pitchFamily="34" charset="0"/>
                          <a:cs typeface="Times New Roman" panose="02020603050405020304" pitchFamily="18" charset="0"/>
                        </a:rPr>
                        <a:t>While maintaining full application functionality is to use parameterized queries(Prepared Statement). </a:t>
                      </a:r>
                      <a:endParaRPr lang="en-IN" sz="1800" dirty="0">
                        <a:effectLst/>
                        <a:latin typeface="+mn-lt"/>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6070903"/>
                  </a:ext>
                </a:extLst>
              </a:tr>
              <a:tr h="311286">
                <a:tc gridSpan="5">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pPr algn="l">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gridSpan="2">
                  <a:txBody>
                    <a:bodyPr/>
                    <a:lstStyle/>
                    <a:p>
                      <a:r>
                        <a:rPr lang="en-IN" sz="1400" b="1" dirty="0">
                          <a:effectLst/>
                          <a:latin typeface="+mn-lt"/>
                          <a:ea typeface="Calibri" panose="020F0502020204030204" pitchFamily="34" charset="0"/>
                          <a:cs typeface="Times New Roman" panose="02020603050405020304" pitchFamily="18" charset="0"/>
                        </a:rPr>
                        <a:t> AFFECTED DEVICE:</a:t>
                      </a:r>
                      <a:endParaRPr lang="en-IN" sz="1400" b="1" dirty="0">
                        <a:latin typeface="+mn-lt"/>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334333587"/>
                  </a:ext>
                </a:extLst>
              </a:tr>
            </a:tbl>
          </a:graphicData>
        </a:graphic>
      </p:graphicFrame>
    </p:spTree>
    <p:extLst>
      <p:ext uri="{BB962C8B-B14F-4D97-AF65-F5344CB8AC3E}">
        <p14:creationId xmlns:p14="http://schemas.microsoft.com/office/powerpoint/2010/main" val="29724518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31544D7-4A75-47C9-ADF1-F0050459984B}"/>
              </a:ext>
            </a:extLst>
          </p:cNvPr>
          <p:cNvGrpSpPr/>
          <p:nvPr/>
        </p:nvGrpSpPr>
        <p:grpSpPr>
          <a:xfrm>
            <a:off x="-1" y="4941426"/>
            <a:ext cx="12192000" cy="1909138"/>
            <a:chOff x="0" y="4948862"/>
            <a:chExt cx="12192000" cy="1909138"/>
          </a:xfrm>
        </p:grpSpPr>
        <p:sp>
          <p:nvSpPr>
            <p:cNvPr id="3" name="Freeform: Shape 2">
              <a:extLst>
                <a:ext uri="{FF2B5EF4-FFF2-40B4-BE49-F238E27FC236}">
                  <a16:creationId xmlns:a16="http://schemas.microsoft.com/office/drawing/2014/main" id="{E1E6AE61-43D7-4AE3-90B6-FC37FE8305C9}"/>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0287DCEA-5E50-44BC-8FD9-D0CEB16EE84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 name="Rectangle 4">
            <a:extLst>
              <a:ext uri="{FF2B5EF4-FFF2-40B4-BE49-F238E27FC236}">
                <a16:creationId xmlns:a16="http://schemas.microsoft.com/office/drawing/2014/main" id="{5A130364-8265-4C01-AB41-87DE7DB77049}"/>
              </a:ext>
            </a:extLst>
          </p:cNvPr>
          <p:cNvSpPr/>
          <p:nvPr/>
        </p:nvSpPr>
        <p:spPr>
          <a:xfrm>
            <a:off x="466928" y="836579"/>
            <a:ext cx="11430000" cy="972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7" name="TextBox 6">
            <a:extLst>
              <a:ext uri="{FF2B5EF4-FFF2-40B4-BE49-F238E27FC236}">
                <a16:creationId xmlns:a16="http://schemas.microsoft.com/office/drawing/2014/main" id="{BE4EE031-40D9-4061-9C25-59B195B5DAED}"/>
              </a:ext>
            </a:extLst>
          </p:cNvPr>
          <p:cNvSpPr txBox="1"/>
          <p:nvPr/>
        </p:nvSpPr>
        <p:spPr>
          <a:xfrm>
            <a:off x="466928" y="1179513"/>
            <a:ext cx="3171217" cy="369332"/>
          </a:xfrm>
          <a:prstGeom prst="rect">
            <a:avLst/>
          </a:prstGeom>
          <a:noFill/>
          <a:ln>
            <a:solidFill>
              <a:schemeClr val="tx1"/>
            </a:solidFill>
          </a:ln>
        </p:spPr>
        <p:txBody>
          <a:bodyPr wrap="square">
            <a:spAutoFit/>
          </a:bodyPr>
          <a:lstStyle/>
          <a:p>
            <a:r>
              <a:rPr lang="en-US" sz="1800" b="1" dirty="0">
                <a:solidFill>
                  <a:sysClr val="windowText" lastClr="000000"/>
                </a:solidFill>
              </a:rPr>
              <a:t>Vulnerability Detection Report:</a:t>
            </a:r>
            <a:endParaRPr lang="en-IN" sz="1800" b="1" dirty="0">
              <a:solidFill>
                <a:sysClr val="windowText" lastClr="000000"/>
              </a:solidFill>
            </a:endParaRPr>
          </a:p>
        </p:txBody>
      </p:sp>
      <p:sp>
        <p:nvSpPr>
          <p:cNvPr id="8" name="Rectangle 7">
            <a:extLst>
              <a:ext uri="{FF2B5EF4-FFF2-40B4-BE49-F238E27FC236}">
                <a16:creationId xmlns:a16="http://schemas.microsoft.com/office/drawing/2014/main" id="{9632D1E4-567E-44A9-B89D-3542251BB1D1}"/>
              </a:ext>
            </a:extLst>
          </p:cNvPr>
          <p:cNvSpPr/>
          <p:nvPr/>
        </p:nvSpPr>
        <p:spPr>
          <a:xfrm>
            <a:off x="3511685" y="223736"/>
            <a:ext cx="4270443" cy="564204"/>
          </a:xfrm>
          <a:prstGeom prst="rect">
            <a:avLst/>
          </a:prstGeom>
          <a:noFill/>
          <a:ln>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i="0" dirty="0">
                <a:solidFill>
                  <a:srgbClr val="333333"/>
                </a:solidFill>
                <a:effectLst/>
                <a:latin typeface="Arial Black" panose="020B0A04020102020204" pitchFamily="34" charset="0"/>
              </a:rPr>
              <a:t>SQL INJECTION</a:t>
            </a:r>
          </a:p>
        </p:txBody>
      </p:sp>
      <p:pic>
        <p:nvPicPr>
          <p:cNvPr id="10" name="Picture 9">
            <a:extLst>
              <a:ext uri="{FF2B5EF4-FFF2-40B4-BE49-F238E27FC236}">
                <a16:creationId xmlns:a16="http://schemas.microsoft.com/office/drawing/2014/main" id="{025FAEFF-D629-424E-908E-2D697E6B49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9440" y="1688272"/>
            <a:ext cx="8615679" cy="498449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1" name="Rectangle 10">
            <a:extLst>
              <a:ext uri="{FF2B5EF4-FFF2-40B4-BE49-F238E27FC236}">
                <a16:creationId xmlns:a16="http://schemas.microsoft.com/office/drawing/2014/main" id="{0D185061-8C96-4105-A551-64160E91319E}"/>
              </a:ext>
            </a:extLst>
          </p:cNvPr>
          <p:cNvSpPr/>
          <p:nvPr/>
        </p:nvSpPr>
        <p:spPr>
          <a:xfrm>
            <a:off x="4271198" y="4975571"/>
            <a:ext cx="6352161" cy="379604"/>
          </a:xfrm>
          <a:prstGeom prst="rect">
            <a:avLst/>
          </a:prstGeom>
          <a:noFill/>
          <a:ln>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sz="2000" b="1" dirty="0">
                <a:ln w="0"/>
                <a:solidFill>
                  <a:schemeClr val="tx1"/>
                </a:solidFill>
                <a:effectLst>
                  <a:outerShdw blurRad="38100" dist="19050" dir="2700000" algn="tl" rotWithShape="0">
                    <a:schemeClr val="dk1">
                      <a:alpha val="40000"/>
                    </a:schemeClr>
                  </a:outerShdw>
                </a:effectLst>
              </a:rPr>
              <a:t>http://testphp.vulnweb.com/</a:t>
            </a:r>
            <a:r>
              <a:rPr lang="en-US" sz="2000" b="1" dirty="0" err="1">
                <a:ln w="0"/>
                <a:solidFill>
                  <a:schemeClr val="tx1"/>
                </a:solidFill>
                <a:effectLst>
                  <a:outerShdw blurRad="38100" dist="19050" dir="2700000" algn="tl" rotWithShape="0">
                    <a:schemeClr val="dk1">
                      <a:alpha val="40000"/>
                    </a:schemeClr>
                  </a:outerShdw>
                </a:effectLst>
              </a:rPr>
              <a:t>listproduct.php?cat</a:t>
            </a:r>
            <a:r>
              <a:rPr lang="en-US" sz="2000" b="1" dirty="0">
                <a:ln w="0"/>
                <a:solidFill>
                  <a:schemeClr val="tx1"/>
                </a:solidFill>
                <a:effectLst>
                  <a:outerShdw blurRad="38100" dist="19050" dir="2700000" algn="tl" rotWithShape="0">
                    <a:schemeClr val="dk1">
                      <a:alpha val="40000"/>
                    </a:schemeClr>
                  </a:outerShdw>
                </a:effectLst>
              </a:rPr>
              <a:t>=1’</a:t>
            </a:r>
            <a:endParaRPr lang="en-IN" sz="2000" b="1"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0644644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082B6F9-1A29-4A26-99A1-545F2CB7DAC9}"/>
              </a:ext>
            </a:extLst>
          </p:cNvPr>
          <p:cNvGrpSpPr/>
          <p:nvPr/>
        </p:nvGrpSpPr>
        <p:grpSpPr>
          <a:xfrm>
            <a:off x="-1" y="4941426"/>
            <a:ext cx="12192000" cy="1909138"/>
            <a:chOff x="0" y="4948862"/>
            <a:chExt cx="12192000" cy="1909138"/>
          </a:xfrm>
        </p:grpSpPr>
        <p:sp>
          <p:nvSpPr>
            <p:cNvPr id="3" name="Freeform: Shape 2">
              <a:extLst>
                <a:ext uri="{FF2B5EF4-FFF2-40B4-BE49-F238E27FC236}">
                  <a16:creationId xmlns:a16="http://schemas.microsoft.com/office/drawing/2014/main" id="{D6BEF829-2CB1-4AA3-BAB7-8049E4FB315B}"/>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B3B7A384-31F1-4B14-A91B-C10A918BDB54}"/>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 name="TextBox 5">
            <a:extLst>
              <a:ext uri="{FF2B5EF4-FFF2-40B4-BE49-F238E27FC236}">
                <a16:creationId xmlns:a16="http://schemas.microsoft.com/office/drawing/2014/main" id="{C0766E20-D740-4431-BD48-94DA1EA2B829}"/>
              </a:ext>
            </a:extLst>
          </p:cNvPr>
          <p:cNvSpPr txBox="1"/>
          <p:nvPr/>
        </p:nvSpPr>
        <p:spPr>
          <a:xfrm>
            <a:off x="294640" y="133635"/>
            <a:ext cx="3048811" cy="369332"/>
          </a:xfrm>
          <a:prstGeom prst="rect">
            <a:avLst/>
          </a:prstGeom>
          <a:noFill/>
          <a:ln>
            <a:solidFill>
              <a:schemeClr val="tx1"/>
            </a:solidFill>
          </a:ln>
        </p:spPr>
        <p:txBody>
          <a:bodyPr wrap="square">
            <a:spAutoFit/>
          </a:bodyPr>
          <a:lstStyle/>
          <a:p>
            <a:r>
              <a:rPr lang="en-US" sz="1800" b="1" dirty="0">
                <a:solidFill>
                  <a:sysClr val="windowText" lastClr="000000"/>
                </a:solidFill>
              </a:rPr>
              <a:t>Vulnerability Detection Report:</a:t>
            </a:r>
            <a:endParaRPr lang="en-IN" sz="1800" b="1" dirty="0">
              <a:solidFill>
                <a:sysClr val="windowText" lastClr="000000"/>
              </a:solidFill>
            </a:endParaRPr>
          </a:p>
        </p:txBody>
      </p:sp>
      <p:pic>
        <p:nvPicPr>
          <p:cNvPr id="8" name="Picture 7">
            <a:extLst>
              <a:ext uri="{FF2B5EF4-FFF2-40B4-BE49-F238E27FC236}">
                <a16:creationId xmlns:a16="http://schemas.microsoft.com/office/drawing/2014/main" id="{3096F067-C398-44F8-B02B-57DB27DDD4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1520" y="-23044"/>
            <a:ext cx="6380480" cy="5157509"/>
          </a:xfrm>
          <a:prstGeom prst="rect">
            <a:avLst/>
          </a:prstGeom>
          <a:ln>
            <a:noFill/>
          </a:ln>
          <a:effectLst>
            <a:softEdge rad="112500"/>
          </a:effectLst>
        </p:spPr>
      </p:pic>
      <p:sp>
        <p:nvSpPr>
          <p:cNvPr id="9" name="Rectangle 8">
            <a:extLst>
              <a:ext uri="{FF2B5EF4-FFF2-40B4-BE49-F238E27FC236}">
                <a16:creationId xmlns:a16="http://schemas.microsoft.com/office/drawing/2014/main" id="{225A4DAB-356A-47A5-9FF4-40AB7137421E}"/>
              </a:ext>
            </a:extLst>
          </p:cNvPr>
          <p:cNvSpPr/>
          <p:nvPr/>
        </p:nvSpPr>
        <p:spPr>
          <a:xfrm>
            <a:off x="5118884" y="3699183"/>
            <a:ext cx="7162800" cy="5486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IN" b="1" dirty="0"/>
              <a:t>http://testphp.vulnweb.com/listproducts.php?cat=%3Cscript%3Edocument.cookie=%22testwubq=6442;%22%3C/script%3E</a:t>
            </a:r>
          </a:p>
        </p:txBody>
      </p:sp>
      <p:pic>
        <p:nvPicPr>
          <p:cNvPr id="11" name="Picture 10">
            <a:extLst>
              <a:ext uri="{FF2B5EF4-FFF2-40B4-BE49-F238E27FC236}">
                <a16:creationId xmlns:a16="http://schemas.microsoft.com/office/drawing/2014/main" id="{B9020503-CEC0-4842-A995-B99310B5EF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16" y="684743"/>
            <a:ext cx="5056168" cy="6118153"/>
          </a:xfrm>
          <a:prstGeom prst="rect">
            <a:avLst/>
          </a:prstGeom>
          <a:ln>
            <a:noFill/>
          </a:ln>
          <a:effectLst>
            <a:softEdge rad="112500"/>
          </a:effectLst>
        </p:spPr>
      </p:pic>
      <p:sp>
        <p:nvSpPr>
          <p:cNvPr id="12" name="Rectangle 11">
            <a:extLst>
              <a:ext uri="{FF2B5EF4-FFF2-40B4-BE49-F238E27FC236}">
                <a16:creationId xmlns:a16="http://schemas.microsoft.com/office/drawing/2014/main" id="{4EDA8B42-8A1F-497A-A6CF-F5EF678C69D1}"/>
              </a:ext>
            </a:extLst>
          </p:cNvPr>
          <p:cNvSpPr/>
          <p:nvPr/>
        </p:nvSpPr>
        <p:spPr>
          <a:xfrm>
            <a:off x="3058160" y="5374640"/>
            <a:ext cx="7264400" cy="5080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IN" b="1" dirty="0"/>
              <a:t>http://testphp.vulnweb.com/listproducts.php?cat=%3CIMG%20SRC=%22javascript:alert(104)</a:t>
            </a:r>
          </a:p>
        </p:txBody>
      </p:sp>
    </p:spTree>
    <p:extLst>
      <p:ext uri="{BB962C8B-B14F-4D97-AF65-F5344CB8AC3E}">
        <p14:creationId xmlns:p14="http://schemas.microsoft.com/office/powerpoint/2010/main" val="30862143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81F1F7-77F1-4127-B103-E859A9AC2857}"/>
              </a:ext>
            </a:extLst>
          </p:cNvPr>
          <p:cNvSpPr txBox="1"/>
          <p:nvPr/>
        </p:nvSpPr>
        <p:spPr>
          <a:xfrm>
            <a:off x="142240" y="125214"/>
            <a:ext cx="3048000" cy="369332"/>
          </a:xfrm>
          <a:prstGeom prst="rect">
            <a:avLst/>
          </a:prstGeom>
          <a:noFill/>
        </p:spPr>
        <p:txBody>
          <a:bodyPr wrap="square">
            <a:spAutoFit/>
          </a:bodyPr>
          <a:lstStyle/>
          <a:p>
            <a:r>
              <a:rPr lang="en-US" sz="1800" b="1" dirty="0">
                <a:solidFill>
                  <a:sysClr val="windowText" lastClr="000000"/>
                </a:solidFill>
              </a:rPr>
              <a:t>Vulnerability Detection Report:</a:t>
            </a:r>
            <a:endParaRPr lang="en-IN" dirty="0"/>
          </a:p>
        </p:txBody>
      </p:sp>
      <p:pic>
        <p:nvPicPr>
          <p:cNvPr id="5" name="Picture 4">
            <a:extLst>
              <a:ext uri="{FF2B5EF4-FFF2-40B4-BE49-F238E27FC236}">
                <a16:creationId xmlns:a16="http://schemas.microsoft.com/office/drawing/2014/main" id="{1570E06B-E5A7-4AB6-B4D7-9083ABAB9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240" y="670560"/>
            <a:ext cx="6410960" cy="5577840"/>
          </a:xfrm>
          <a:prstGeom prst="rect">
            <a:avLst/>
          </a:prstGeom>
        </p:spPr>
      </p:pic>
      <p:sp>
        <p:nvSpPr>
          <p:cNvPr id="6" name="Rectangle: Rounded Corners 5">
            <a:extLst>
              <a:ext uri="{FF2B5EF4-FFF2-40B4-BE49-F238E27FC236}">
                <a16:creationId xmlns:a16="http://schemas.microsoft.com/office/drawing/2014/main" id="{D420D505-7130-42AE-8378-D045AB61296B}"/>
              </a:ext>
            </a:extLst>
          </p:cNvPr>
          <p:cNvSpPr/>
          <p:nvPr/>
        </p:nvSpPr>
        <p:spPr>
          <a:xfrm>
            <a:off x="1605280" y="4704080"/>
            <a:ext cx="4947920" cy="1097280"/>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IN" b="1" dirty="0"/>
              <a:t>http://testphp.vulnweb.com/listproducts.php?cat=convert(varchar,0x7b5d</a:t>
            </a:r>
          </a:p>
        </p:txBody>
      </p:sp>
      <p:pic>
        <p:nvPicPr>
          <p:cNvPr id="8" name="Picture 7">
            <a:extLst>
              <a:ext uri="{FF2B5EF4-FFF2-40B4-BE49-F238E27FC236}">
                <a16:creationId xmlns:a16="http://schemas.microsoft.com/office/drawing/2014/main" id="{5590BD2A-8EBF-4F3A-B49D-ED659502FA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7550" y="670560"/>
            <a:ext cx="5414450" cy="5577840"/>
          </a:xfrm>
          <a:prstGeom prst="rect">
            <a:avLst/>
          </a:prstGeom>
        </p:spPr>
      </p:pic>
      <p:sp>
        <p:nvSpPr>
          <p:cNvPr id="9" name="Rectangle 8">
            <a:extLst>
              <a:ext uri="{FF2B5EF4-FFF2-40B4-BE49-F238E27FC236}">
                <a16:creationId xmlns:a16="http://schemas.microsoft.com/office/drawing/2014/main" id="{9F3DBC9A-2F5F-4F7C-BF91-1F59D77B8310}"/>
              </a:ext>
            </a:extLst>
          </p:cNvPr>
          <p:cNvSpPr/>
          <p:nvPr/>
        </p:nvSpPr>
        <p:spPr>
          <a:xfrm>
            <a:off x="8016240" y="5252720"/>
            <a:ext cx="3942080" cy="701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IN" b="1" dirty="0"/>
              <a:t>http://testphp.vulnweb.com/artists.php?artist=1+and+1=0</a:t>
            </a:r>
          </a:p>
        </p:txBody>
      </p:sp>
      <p:sp>
        <p:nvSpPr>
          <p:cNvPr id="10" name="Rectangle 9">
            <a:extLst>
              <a:ext uri="{FF2B5EF4-FFF2-40B4-BE49-F238E27FC236}">
                <a16:creationId xmlns:a16="http://schemas.microsoft.com/office/drawing/2014/main" id="{DC103C29-0172-48B9-AA56-50E2479DDB6C}"/>
              </a:ext>
            </a:extLst>
          </p:cNvPr>
          <p:cNvSpPr/>
          <p:nvPr/>
        </p:nvSpPr>
        <p:spPr>
          <a:xfrm>
            <a:off x="8128000" y="2987040"/>
            <a:ext cx="3728720" cy="1859280"/>
          </a:xfrm>
          <a:prstGeom prst="rect">
            <a:avLst/>
          </a:prstGeom>
          <a:noFill/>
          <a:ln>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dirty="0">
              <a:solidFill>
                <a:srgbClr val="00B0F0"/>
              </a:solidFill>
            </a:endParaRPr>
          </a:p>
        </p:txBody>
      </p:sp>
    </p:spTree>
    <p:extLst>
      <p:ext uri="{BB962C8B-B14F-4D97-AF65-F5344CB8AC3E}">
        <p14:creationId xmlns:p14="http://schemas.microsoft.com/office/powerpoint/2010/main" val="25797364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825749-3409-4398-AAA2-197DFF10C53A}"/>
              </a:ext>
            </a:extLst>
          </p:cNvPr>
          <p:cNvSpPr txBox="1"/>
          <p:nvPr/>
        </p:nvSpPr>
        <p:spPr>
          <a:xfrm>
            <a:off x="152400" y="104894"/>
            <a:ext cx="3159760" cy="369332"/>
          </a:xfrm>
          <a:prstGeom prst="rect">
            <a:avLst/>
          </a:prstGeom>
          <a:noFill/>
        </p:spPr>
        <p:txBody>
          <a:bodyPr wrap="square">
            <a:spAutoFit/>
          </a:bodyPr>
          <a:lstStyle/>
          <a:p>
            <a:r>
              <a:rPr lang="en-US" sz="1800" b="1" dirty="0">
                <a:solidFill>
                  <a:sysClr val="windowText" lastClr="000000"/>
                </a:solidFill>
              </a:rPr>
              <a:t>Vulnerability Detection Report:</a:t>
            </a:r>
            <a:endParaRPr lang="en-IN" dirty="0"/>
          </a:p>
        </p:txBody>
      </p:sp>
      <p:pic>
        <p:nvPicPr>
          <p:cNvPr id="5" name="Picture 4">
            <a:extLst>
              <a:ext uri="{FF2B5EF4-FFF2-40B4-BE49-F238E27FC236}">
                <a16:creationId xmlns:a16="http://schemas.microsoft.com/office/drawing/2014/main" id="{8E276A8A-C751-4DB1-8EC7-C99D3B7A92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84927"/>
            <a:ext cx="5974079" cy="4592165"/>
          </a:xfrm>
          <a:prstGeom prst="rect">
            <a:avLst/>
          </a:prstGeom>
        </p:spPr>
      </p:pic>
      <p:sp>
        <p:nvSpPr>
          <p:cNvPr id="6" name="Rectangle 5">
            <a:extLst>
              <a:ext uri="{FF2B5EF4-FFF2-40B4-BE49-F238E27FC236}">
                <a16:creationId xmlns:a16="http://schemas.microsoft.com/office/drawing/2014/main" id="{685E98B4-713D-4941-877B-56D5D717AB44}"/>
              </a:ext>
            </a:extLst>
          </p:cNvPr>
          <p:cNvSpPr/>
          <p:nvPr/>
        </p:nvSpPr>
        <p:spPr>
          <a:xfrm>
            <a:off x="1300480" y="5201920"/>
            <a:ext cx="4602480" cy="103632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7" name="Rectangle 6">
            <a:extLst>
              <a:ext uri="{FF2B5EF4-FFF2-40B4-BE49-F238E27FC236}">
                <a16:creationId xmlns:a16="http://schemas.microsoft.com/office/drawing/2014/main" id="{4203601D-F836-4104-83D7-E4B8690BA8E2}"/>
              </a:ext>
            </a:extLst>
          </p:cNvPr>
          <p:cNvSpPr/>
          <p:nvPr/>
        </p:nvSpPr>
        <p:spPr>
          <a:xfrm>
            <a:off x="284480" y="5328920"/>
            <a:ext cx="4886962" cy="782320"/>
          </a:xfrm>
          <a:prstGeom prst="rect">
            <a:avLst/>
          </a:prstGeom>
          <a:noFill/>
          <a:ln>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IN" b="1" dirty="0"/>
              <a:t>http://testphp.vulnweb.com/hpp/?pp=%3C%22mvckiw%20%3E</a:t>
            </a:r>
          </a:p>
        </p:txBody>
      </p:sp>
      <p:pic>
        <p:nvPicPr>
          <p:cNvPr id="9" name="Picture 8">
            <a:extLst>
              <a:ext uri="{FF2B5EF4-FFF2-40B4-BE49-F238E27FC236}">
                <a16:creationId xmlns:a16="http://schemas.microsoft.com/office/drawing/2014/main" id="{6C889E00-B67D-47A4-BD57-87DA16C947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178881"/>
            <a:ext cx="5724588" cy="2500238"/>
          </a:xfrm>
          <a:prstGeom prst="rect">
            <a:avLst/>
          </a:prstGeom>
        </p:spPr>
      </p:pic>
      <p:sp>
        <p:nvSpPr>
          <p:cNvPr id="10" name="Rectangle: Rounded Corners 9">
            <a:extLst>
              <a:ext uri="{FF2B5EF4-FFF2-40B4-BE49-F238E27FC236}">
                <a16:creationId xmlns:a16="http://schemas.microsoft.com/office/drawing/2014/main" id="{B84CD25C-FFD0-44F8-BCCE-B04F62A320FA}"/>
              </a:ext>
            </a:extLst>
          </p:cNvPr>
          <p:cNvSpPr/>
          <p:nvPr/>
        </p:nvSpPr>
        <p:spPr>
          <a:xfrm>
            <a:off x="6563360" y="4968240"/>
            <a:ext cx="5140960" cy="629920"/>
          </a:xfrm>
          <a:prstGeom prst="roundRect">
            <a:avLst/>
          </a:prstGeom>
          <a:noFill/>
          <a:ln>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IN" b="1" dirty="0"/>
              <a:t>http://testphp.vulnweb.com/hpp/?pp=%3C%22mvckiw%20%3E</a:t>
            </a:r>
          </a:p>
        </p:txBody>
      </p:sp>
    </p:spTree>
    <p:extLst>
      <p:ext uri="{BB962C8B-B14F-4D97-AF65-F5344CB8AC3E}">
        <p14:creationId xmlns:p14="http://schemas.microsoft.com/office/powerpoint/2010/main" val="10865118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163">
            <a:extLst>
              <a:ext uri="{FF2B5EF4-FFF2-40B4-BE49-F238E27FC236}">
                <a16:creationId xmlns:a16="http://schemas.microsoft.com/office/drawing/2014/main" id="{D8FA849A-F78C-4CB5-AF83-DB2B6DE7A67A}"/>
              </a:ext>
            </a:extLst>
          </p:cNvPr>
          <p:cNvSpPr/>
          <p:nvPr/>
        </p:nvSpPr>
        <p:spPr>
          <a:xfrm>
            <a:off x="8797990" y="3876180"/>
            <a:ext cx="2306584" cy="215444"/>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t>
            </a: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 name="Rectangle 4">
            <a:extLst>
              <a:ext uri="{FF2B5EF4-FFF2-40B4-BE49-F238E27FC236}">
                <a16:creationId xmlns:a16="http://schemas.microsoft.com/office/drawing/2014/main" id="{724F619E-77B6-4A63-BBFE-FD6EEFCC7105}"/>
              </a:ext>
            </a:extLst>
          </p:cNvPr>
          <p:cNvSpPr/>
          <p:nvPr/>
        </p:nvSpPr>
        <p:spPr>
          <a:xfrm>
            <a:off x="466928" y="836579"/>
            <a:ext cx="11430000" cy="972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graphicFrame>
        <p:nvGraphicFramePr>
          <p:cNvPr id="8" name="Table 7">
            <a:extLst>
              <a:ext uri="{FF2B5EF4-FFF2-40B4-BE49-F238E27FC236}">
                <a16:creationId xmlns:a16="http://schemas.microsoft.com/office/drawing/2014/main" id="{D9C6B1AE-FFFE-42F7-9554-0B6B0F618676}"/>
              </a:ext>
            </a:extLst>
          </p:cNvPr>
          <p:cNvGraphicFramePr>
            <a:graphicFrameLocks noGrp="1"/>
          </p:cNvGraphicFramePr>
          <p:nvPr>
            <p:extLst>
              <p:ext uri="{D42A27DB-BD31-4B8C-83A1-F6EECF244321}">
                <p14:modId xmlns:p14="http://schemas.microsoft.com/office/powerpoint/2010/main" val="3294042764"/>
              </p:ext>
            </p:extLst>
          </p:nvPr>
        </p:nvGraphicFramePr>
        <p:xfrm>
          <a:off x="466928" y="1011854"/>
          <a:ext cx="10879064" cy="5852623"/>
        </p:xfrm>
        <a:graphic>
          <a:graphicData uri="http://schemas.openxmlformats.org/drawingml/2006/table">
            <a:tbl>
              <a:tblPr/>
              <a:tblGrid>
                <a:gridCol w="3223101">
                  <a:extLst>
                    <a:ext uri="{9D8B030D-6E8A-4147-A177-3AD203B41FA5}">
                      <a16:colId xmlns:a16="http://schemas.microsoft.com/office/drawing/2014/main" val="1264796878"/>
                    </a:ext>
                  </a:extLst>
                </a:gridCol>
                <a:gridCol w="813877">
                  <a:extLst>
                    <a:ext uri="{9D8B030D-6E8A-4147-A177-3AD203B41FA5}">
                      <a16:colId xmlns:a16="http://schemas.microsoft.com/office/drawing/2014/main" val="4291230881"/>
                    </a:ext>
                  </a:extLst>
                </a:gridCol>
                <a:gridCol w="1514573">
                  <a:extLst>
                    <a:ext uri="{9D8B030D-6E8A-4147-A177-3AD203B41FA5}">
                      <a16:colId xmlns:a16="http://schemas.microsoft.com/office/drawing/2014/main" val="4031417347"/>
                    </a:ext>
                  </a:extLst>
                </a:gridCol>
                <a:gridCol w="549842">
                  <a:extLst>
                    <a:ext uri="{9D8B030D-6E8A-4147-A177-3AD203B41FA5}">
                      <a16:colId xmlns:a16="http://schemas.microsoft.com/office/drawing/2014/main" val="941627591"/>
                    </a:ext>
                  </a:extLst>
                </a:gridCol>
                <a:gridCol w="1658337">
                  <a:extLst>
                    <a:ext uri="{9D8B030D-6E8A-4147-A177-3AD203B41FA5}">
                      <a16:colId xmlns:a16="http://schemas.microsoft.com/office/drawing/2014/main" val="276615021"/>
                    </a:ext>
                  </a:extLst>
                </a:gridCol>
                <a:gridCol w="963038">
                  <a:extLst>
                    <a:ext uri="{9D8B030D-6E8A-4147-A177-3AD203B41FA5}">
                      <a16:colId xmlns:a16="http://schemas.microsoft.com/office/drawing/2014/main" val="3829373155"/>
                    </a:ext>
                  </a:extLst>
                </a:gridCol>
                <a:gridCol w="563739">
                  <a:extLst>
                    <a:ext uri="{9D8B030D-6E8A-4147-A177-3AD203B41FA5}">
                      <a16:colId xmlns:a16="http://schemas.microsoft.com/office/drawing/2014/main" val="4132433326"/>
                    </a:ext>
                  </a:extLst>
                </a:gridCol>
                <a:gridCol w="1592557">
                  <a:extLst>
                    <a:ext uri="{9D8B030D-6E8A-4147-A177-3AD203B41FA5}">
                      <a16:colId xmlns:a16="http://schemas.microsoft.com/office/drawing/2014/main" val="3332316968"/>
                    </a:ext>
                  </a:extLst>
                </a:gridCol>
              </a:tblGrid>
              <a:tr h="346494">
                <a:tc gridSpan="8">
                  <a:txBody>
                    <a:bodyPr/>
                    <a:lstStyle/>
                    <a:p>
                      <a:pPr algn="l">
                        <a:lnSpc>
                          <a:spcPct val="107000"/>
                        </a:lnSpc>
                        <a:spcAft>
                          <a:spcPts val="800"/>
                        </a:spcAft>
                      </a:pPr>
                      <a:r>
                        <a:rPr lang="en-US" sz="2800" b="1" dirty="0">
                          <a:effectLst/>
                          <a:latin typeface="Helvetica Neue"/>
                          <a:ea typeface="Calibri" panose="020F0502020204030204" pitchFamily="34" charset="0"/>
                          <a:cs typeface="Times New Roman" panose="02020603050405020304" pitchFamily="18" charset="0"/>
                        </a:rPr>
                        <a:t>Observation:</a:t>
                      </a:r>
                      <a:endParaRPr lang="en-IN" sz="2800" b="1" dirty="0">
                        <a:effectLst/>
                        <a:latin typeface="Helvetica Neue"/>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6108074"/>
                  </a:ext>
                </a:extLst>
              </a:tr>
              <a:tr h="1383962">
                <a:tc gridSpan="8">
                  <a:txBody>
                    <a:bodyPr/>
                    <a:lstStyle/>
                    <a:p>
                      <a:pPr algn="l">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i="0" kern="1200" dirty="0">
                          <a:solidFill>
                            <a:schemeClr val="tx1"/>
                          </a:solidFill>
                          <a:effectLst/>
                          <a:latin typeface="+mn-lt"/>
                          <a:ea typeface="+mn-ea"/>
                          <a:cs typeface="+mn-cs"/>
                        </a:rPr>
                        <a:t>The remote web server hosts CGI scripts that fail to adequately sanitize request strings with malicious JavaScript. The application is taking untrusted data(i.e. from the client) and reusing it without performing any validation or sanitisation.</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6916861"/>
                  </a:ext>
                </a:extLst>
              </a:tr>
              <a:tr h="483106">
                <a:tc>
                  <a:txBody>
                    <a:bodyPr/>
                    <a:lstStyle/>
                    <a:p>
                      <a:pPr algn="l">
                        <a:lnSpc>
                          <a:spcPct val="107000"/>
                        </a:lnSpc>
                        <a:spcAft>
                          <a:spcPts val="800"/>
                        </a:spcAft>
                      </a:pPr>
                      <a:r>
                        <a:rPr lang="en-IN" sz="3200" dirty="0">
                          <a:effectLst/>
                          <a:latin typeface="Calibri" panose="020F0502020204030204" pitchFamily="34" charset="0"/>
                          <a:ea typeface="Calibri" panose="020F0502020204030204" pitchFamily="34" charset="0"/>
                          <a:cs typeface="Times New Roman" panose="02020603050405020304" pitchFamily="18" charset="0"/>
                        </a:rPr>
                        <a:t> </a:t>
                      </a:r>
                      <a:r>
                        <a:rPr lang="en-IN" sz="3200" b="1" dirty="0">
                          <a:effectLst/>
                          <a:latin typeface="Helvetica Neue"/>
                          <a:ea typeface="Calibri" panose="020F0502020204030204" pitchFamily="34" charset="0"/>
                          <a:cs typeface="Times New Roman" panose="02020603050405020304" pitchFamily="18" charset="0"/>
                        </a:rPr>
                        <a:t>RISK:</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endParaRPr lang="en-IN" sz="1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rgbClr val="FF0000"/>
                    </a:solidFill>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High</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gridSpan="2">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Medium</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pPr algn="l">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800"/>
                        </a:spcAft>
                      </a:pPr>
                      <a:r>
                        <a:rPr lang="en-IN" sz="2400" b="1" dirty="0">
                          <a:effectLst/>
                          <a:latin typeface="Calibri" panose="020F0502020204030204" pitchFamily="34" charset="0"/>
                          <a:ea typeface="Calibri" panose="020F0502020204030204" pitchFamily="34" charset="0"/>
                          <a:cs typeface="Times New Roman" panose="02020603050405020304" pitchFamily="18" charset="0"/>
                        </a:rPr>
                        <a:t> Low</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7576206"/>
                  </a:ext>
                </a:extLst>
              </a:tr>
              <a:tr h="1093218">
                <a:tc gridSpan="8">
                  <a:txBody>
                    <a:bodyPr/>
                    <a:lstStyle/>
                    <a:p>
                      <a:pPr algn="l">
                        <a:lnSpc>
                          <a:spcPct val="107000"/>
                        </a:lnSpc>
                        <a:spcAft>
                          <a:spcPts val="800"/>
                        </a:spcAft>
                      </a:pPr>
                      <a:r>
                        <a:rPr lang="en-IN" sz="1800" dirty="0">
                          <a:effectLst/>
                          <a:latin typeface="+mn-lt"/>
                          <a:ea typeface="Calibri" panose="020F0502020204030204" pitchFamily="34" charset="0"/>
                          <a:cs typeface="Times New Roman" panose="02020603050405020304" pitchFamily="18" charset="0"/>
                        </a:rPr>
                        <a:t>An attacker can take control over the credential database by just typing a correct JavaScript. An attacker can impersonate a legitimate user and take over their account. In short the attacker can Hijacked our account, credential can be stolen, sensitive data could be exfiltrated and lastly access to client computer can be obtained.</a:t>
                      </a:r>
                    </a:p>
                    <a:p>
                      <a:pPr algn="l">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7938825"/>
                  </a:ext>
                </a:extLst>
              </a:tr>
              <a:tr h="438116">
                <a:tc gridSpan="8">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000" b="1" dirty="0">
                          <a:effectLst/>
                          <a:latin typeface="Helvetica Neue"/>
                          <a:ea typeface="Calibri" panose="020F0502020204030204" pitchFamily="34" charset="0"/>
                          <a:cs typeface="Times New Roman" panose="02020603050405020304" pitchFamily="18" charset="0"/>
                        </a:rPr>
                        <a:t>RECOMMENDATION:</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0196235"/>
                  </a:ext>
                </a:extLst>
              </a:tr>
              <a:tr h="1183622">
                <a:tc gridSpan="8">
                  <a:txBody>
                    <a:bodyPr/>
                    <a:lstStyle/>
                    <a:p>
                      <a:pPr marL="0" indent="0" algn="l">
                        <a:lnSpc>
                          <a:spcPct val="107000"/>
                        </a:lnSpc>
                        <a:spcAft>
                          <a:spcPts val="800"/>
                        </a:spcAft>
                        <a:buFont typeface="Arial" panose="020B0604020202020204" pitchFamily="34" charset="0"/>
                        <a:buNone/>
                      </a:pPr>
                      <a:r>
                        <a:rPr lang="en-US" sz="1400" dirty="0">
                          <a:effectLst/>
                          <a:latin typeface="+mn-lt"/>
                          <a:ea typeface="Calibri" panose="020F0502020204030204" pitchFamily="34" charset="0"/>
                          <a:cs typeface="Times New Roman" panose="02020603050405020304" pitchFamily="18" charset="0"/>
                        </a:rPr>
                        <a:t>We can prevent XSS attack by following prevention:</a:t>
                      </a:r>
                    </a:p>
                    <a:p>
                      <a:pPr marL="285750" indent="-285750" algn="l">
                        <a:lnSpc>
                          <a:spcPct val="107000"/>
                        </a:lnSpc>
                        <a:spcAft>
                          <a:spcPts val="800"/>
                        </a:spcAft>
                        <a:buFont typeface="Arial" panose="020B0604020202020204" pitchFamily="34" charset="0"/>
                        <a:buChar char="•"/>
                      </a:pPr>
                      <a:r>
                        <a:rPr lang="en-US" sz="1400" dirty="0">
                          <a:effectLst/>
                          <a:latin typeface="+mn-lt"/>
                          <a:ea typeface="Calibri" panose="020F0502020204030204" pitchFamily="34" charset="0"/>
                          <a:cs typeface="Times New Roman" panose="02020603050405020304" pitchFamily="18" charset="0"/>
                        </a:rPr>
                        <a:t>Filter input on arrival</a:t>
                      </a:r>
                    </a:p>
                    <a:p>
                      <a:pPr marL="285750" indent="-285750" algn="l">
                        <a:lnSpc>
                          <a:spcPct val="107000"/>
                        </a:lnSpc>
                        <a:spcAft>
                          <a:spcPts val="800"/>
                        </a:spcAft>
                        <a:buFont typeface="Arial" panose="020B0604020202020204" pitchFamily="34" charset="0"/>
                        <a:buChar char="•"/>
                      </a:pPr>
                      <a:r>
                        <a:rPr lang="en-US" sz="1400" dirty="0">
                          <a:effectLst/>
                          <a:latin typeface="+mn-lt"/>
                          <a:ea typeface="Calibri" panose="020F0502020204030204" pitchFamily="34" charset="0"/>
                          <a:cs typeface="Times New Roman" panose="02020603050405020304" pitchFamily="18" charset="0"/>
                        </a:rPr>
                        <a:t>Encode data on output</a:t>
                      </a:r>
                    </a:p>
                    <a:p>
                      <a:pPr marL="285750" indent="-285750" algn="l">
                        <a:lnSpc>
                          <a:spcPct val="107000"/>
                        </a:lnSpc>
                        <a:spcAft>
                          <a:spcPts val="800"/>
                        </a:spcAft>
                        <a:buFont typeface="Arial" panose="020B0604020202020204" pitchFamily="34" charset="0"/>
                        <a:buChar char="•"/>
                      </a:pPr>
                      <a:r>
                        <a:rPr lang="en-US" sz="1400" dirty="0">
                          <a:effectLst/>
                          <a:latin typeface="+mn-lt"/>
                          <a:ea typeface="Calibri" panose="020F0502020204030204" pitchFamily="34" charset="0"/>
                          <a:cs typeface="Times New Roman" panose="02020603050405020304" pitchFamily="18" charset="0"/>
                        </a:rPr>
                        <a:t>Content security policy</a:t>
                      </a:r>
                    </a:p>
                    <a:p>
                      <a:pPr marL="285750" indent="-285750" algn="l">
                        <a:lnSpc>
                          <a:spcPct val="107000"/>
                        </a:lnSpc>
                        <a:spcAft>
                          <a:spcPts val="800"/>
                        </a:spcAft>
                        <a:buFont typeface="Arial" panose="020B0604020202020204" pitchFamily="34" charset="0"/>
                        <a:buChar char="•"/>
                      </a:pPr>
                      <a:r>
                        <a:rPr lang="en-US" sz="1400" dirty="0">
                          <a:effectLst/>
                          <a:latin typeface="+mn-lt"/>
                          <a:ea typeface="Calibri" panose="020F0502020204030204" pitchFamily="34" charset="0"/>
                          <a:cs typeface="Times New Roman" panose="02020603050405020304" pitchFamily="18" charset="0"/>
                        </a:rPr>
                        <a:t>Use appropriate response header</a:t>
                      </a:r>
                      <a:endParaRPr lang="en-IN" sz="1400" dirty="0">
                        <a:effectLst/>
                        <a:latin typeface="+mn-lt"/>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6070903"/>
                  </a:ext>
                </a:extLst>
              </a:tr>
              <a:tr h="311286">
                <a:tc gridSpan="5">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pPr algn="l">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gridSpan="2">
                  <a:txBody>
                    <a:bodyPr/>
                    <a:lstStyle/>
                    <a:p>
                      <a:r>
                        <a:rPr lang="en-IN" sz="1400" b="1" dirty="0">
                          <a:effectLst/>
                          <a:latin typeface="+mn-lt"/>
                          <a:ea typeface="Calibri" panose="020F0502020204030204" pitchFamily="34" charset="0"/>
                          <a:cs typeface="Times New Roman" panose="02020603050405020304" pitchFamily="18" charset="0"/>
                        </a:rPr>
                        <a:t> AFFECTED DEVICE:</a:t>
                      </a:r>
                      <a:endParaRPr lang="en-IN" sz="1400" b="1" dirty="0">
                        <a:latin typeface="+mn-lt"/>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334333587"/>
                  </a:ext>
                </a:extLst>
              </a:tr>
            </a:tbl>
          </a:graphicData>
        </a:graphic>
      </p:graphicFrame>
      <p:sp>
        <p:nvSpPr>
          <p:cNvPr id="2" name="Rectangle 1">
            <a:extLst>
              <a:ext uri="{FF2B5EF4-FFF2-40B4-BE49-F238E27FC236}">
                <a16:creationId xmlns:a16="http://schemas.microsoft.com/office/drawing/2014/main" id="{F0A7978D-5D55-44F0-911F-58EBC486786B}"/>
              </a:ext>
            </a:extLst>
          </p:cNvPr>
          <p:cNvSpPr/>
          <p:nvPr/>
        </p:nvSpPr>
        <p:spPr>
          <a:xfrm>
            <a:off x="1309990" y="107004"/>
            <a:ext cx="9721176" cy="729574"/>
          </a:xfrm>
          <a:prstGeom prst="rect">
            <a:avLst/>
          </a:prstGeom>
          <a:noFill/>
          <a:ln>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dirty="0">
                <a:solidFill>
                  <a:sysClr val="windowText" lastClr="000000"/>
                </a:solidFill>
                <a:latin typeface="Arial Black" panose="020B0A04020102020204" pitchFamily="34" charset="0"/>
              </a:rPr>
              <a:t>Cross-Site Scripting(XSS)</a:t>
            </a:r>
            <a:endParaRPr lang="en-IN" sz="3600" b="1" dirty="0">
              <a:solidFill>
                <a:sysClr val="windowText" lastClr="000000"/>
              </a:solidFill>
              <a:latin typeface="Arial Black" panose="020B0A04020102020204" pitchFamily="34" charset="0"/>
            </a:endParaRPr>
          </a:p>
        </p:txBody>
      </p:sp>
    </p:spTree>
    <p:extLst>
      <p:ext uri="{BB962C8B-B14F-4D97-AF65-F5344CB8AC3E}">
        <p14:creationId xmlns:p14="http://schemas.microsoft.com/office/powerpoint/2010/main" val="5401512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4D32E2E-EE30-4C7E-84A2-DF0B9C6C1AA6}"/>
              </a:ext>
            </a:extLst>
          </p:cNvPr>
          <p:cNvGrpSpPr/>
          <p:nvPr/>
        </p:nvGrpSpPr>
        <p:grpSpPr>
          <a:xfrm>
            <a:off x="-1" y="4941426"/>
            <a:ext cx="12192000" cy="1909138"/>
            <a:chOff x="0" y="4948862"/>
            <a:chExt cx="12192000" cy="1909138"/>
          </a:xfrm>
        </p:grpSpPr>
        <p:sp>
          <p:nvSpPr>
            <p:cNvPr id="3" name="Freeform: Shape 2">
              <a:extLst>
                <a:ext uri="{FF2B5EF4-FFF2-40B4-BE49-F238E27FC236}">
                  <a16:creationId xmlns:a16="http://schemas.microsoft.com/office/drawing/2014/main" id="{D92E99F5-241D-484C-941C-7DDAC31D8764}"/>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D84CCFEA-4623-4C61-BC82-4C628FE3F65B}"/>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 name="Rectangle 4">
            <a:extLst>
              <a:ext uri="{FF2B5EF4-FFF2-40B4-BE49-F238E27FC236}">
                <a16:creationId xmlns:a16="http://schemas.microsoft.com/office/drawing/2014/main" id="{1370A99E-AC0B-4587-A059-F20EE77EE532}"/>
              </a:ext>
            </a:extLst>
          </p:cNvPr>
          <p:cNvSpPr/>
          <p:nvPr/>
        </p:nvSpPr>
        <p:spPr>
          <a:xfrm>
            <a:off x="380999" y="826851"/>
            <a:ext cx="11430000" cy="972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6" name="Rectangle 5">
            <a:extLst>
              <a:ext uri="{FF2B5EF4-FFF2-40B4-BE49-F238E27FC236}">
                <a16:creationId xmlns:a16="http://schemas.microsoft.com/office/drawing/2014/main" id="{21E9EA7B-6801-4344-8E1D-4434F017F9AF}"/>
              </a:ext>
            </a:extLst>
          </p:cNvPr>
          <p:cNvSpPr/>
          <p:nvPr/>
        </p:nvSpPr>
        <p:spPr>
          <a:xfrm>
            <a:off x="3404681" y="194553"/>
            <a:ext cx="4922196" cy="554477"/>
          </a:xfrm>
          <a:prstGeom prst="rect">
            <a:avLst/>
          </a:prstGeom>
          <a:noFill/>
          <a:ln>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8" name="TextBox 7">
            <a:extLst>
              <a:ext uri="{FF2B5EF4-FFF2-40B4-BE49-F238E27FC236}">
                <a16:creationId xmlns:a16="http://schemas.microsoft.com/office/drawing/2014/main" id="{EDE63693-6CA2-4296-9835-50F5011D3DD6}"/>
              </a:ext>
            </a:extLst>
          </p:cNvPr>
          <p:cNvSpPr txBox="1"/>
          <p:nvPr/>
        </p:nvSpPr>
        <p:spPr>
          <a:xfrm>
            <a:off x="2818590" y="164255"/>
            <a:ext cx="6094378" cy="584775"/>
          </a:xfrm>
          <a:prstGeom prst="rect">
            <a:avLst/>
          </a:prstGeom>
          <a:noFill/>
        </p:spPr>
        <p:txBody>
          <a:bodyPr wrap="square">
            <a:spAutoFit/>
          </a:bodyPr>
          <a:lstStyle/>
          <a:p>
            <a:pPr algn="ctr"/>
            <a:r>
              <a:rPr lang="en-US" sz="3200" b="1" dirty="0">
                <a:solidFill>
                  <a:sysClr val="windowText" lastClr="000000"/>
                </a:solidFill>
                <a:latin typeface="Arial Black" panose="020B0A04020102020204" pitchFamily="34" charset="0"/>
              </a:rPr>
              <a:t>Cross-Site Scripting(XSS)</a:t>
            </a:r>
            <a:endParaRPr lang="en-IN" sz="3200" b="1" dirty="0">
              <a:solidFill>
                <a:sysClr val="windowText" lastClr="000000"/>
              </a:solidFill>
              <a:latin typeface="Arial Black" panose="020B0A04020102020204" pitchFamily="34" charset="0"/>
            </a:endParaRPr>
          </a:p>
        </p:txBody>
      </p:sp>
      <p:sp>
        <p:nvSpPr>
          <p:cNvPr id="10" name="TextBox 9">
            <a:extLst>
              <a:ext uri="{FF2B5EF4-FFF2-40B4-BE49-F238E27FC236}">
                <a16:creationId xmlns:a16="http://schemas.microsoft.com/office/drawing/2014/main" id="{285D2F1D-189D-43B5-BAB8-A22DDCB7B669}"/>
              </a:ext>
            </a:extLst>
          </p:cNvPr>
          <p:cNvSpPr txBox="1"/>
          <p:nvPr/>
        </p:nvSpPr>
        <p:spPr>
          <a:xfrm>
            <a:off x="380999" y="1169785"/>
            <a:ext cx="3023682" cy="369332"/>
          </a:xfrm>
          <a:prstGeom prst="rect">
            <a:avLst/>
          </a:prstGeom>
          <a:noFill/>
          <a:ln>
            <a:solidFill>
              <a:schemeClr val="tx1"/>
            </a:solidFill>
          </a:ln>
        </p:spPr>
        <p:txBody>
          <a:bodyPr wrap="square">
            <a:spAutoFit/>
          </a:bodyPr>
          <a:lstStyle/>
          <a:p>
            <a:r>
              <a:rPr lang="en-US" sz="1800" b="1" dirty="0">
                <a:solidFill>
                  <a:sysClr val="windowText" lastClr="000000"/>
                </a:solidFill>
              </a:rPr>
              <a:t>Vulnerability Detection Report:</a:t>
            </a:r>
            <a:endParaRPr lang="en-IN" sz="1800" b="1" dirty="0">
              <a:solidFill>
                <a:sysClr val="windowText" lastClr="000000"/>
              </a:solidFill>
            </a:endParaRPr>
          </a:p>
        </p:txBody>
      </p:sp>
      <p:pic>
        <p:nvPicPr>
          <p:cNvPr id="14" name="Picture 13">
            <a:extLst>
              <a:ext uri="{FF2B5EF4-FFF2-40B4-BE49-F238E27FC236}">
                <a16:creationId xmlns:a16="http://schemas.microsoft.com/office/drawing/2014/main" id="{831CD018-B2B3-469E-8775-A8957619A1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281" y="1759115"/>
            <a:ext cx="11987718" cy="3797300"/>
          </a:xfrm>
          <a:prstGeom prst="rect">
            <a:avLst/>
          </a:prstGeom>
        </p:spPr>
      </p:pic>
      <p:sp>
        <p:nvSpPr>
          <p:cNvPr id="15" name="Rectangle 14">
            <a:extLst>
              <a:ext uri="{FF2B5EF4-FFF2-40B4-BE49-F238E27FC236}">
                <a16:creationId xmlns:a16="http://schemas.microsoft.com/office/drawing/2014/main" id="{60D46476-F189-4775-A528-C27D14FD2789}"/>
              </a:ext>
            </a:extLst>
          </p:cNvPr>
          <p:cNvSpPr/>
          <p:nvPr/>
        </p:nvSpPr>
        <p:spPr>
          <a:xfrm>
            <a:off x="2363821" y="4941426"/>
            <a:ext cx="7607030" cy="389331"/>
          </a:xfrm>
          <a:prstGeom prst="rect">
            <a:avLst/>
          </a:prstGeom>
          <a:noFill/>
          <a:ln>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sz="2000" b="1" dirty="0">
                <a:latin typeface="Arial Black" panose="020B0A04020102020204" pitchFamily="34" charset="0"/>
              </a:rPr>
              <a:t>&lt;script&gt;alert(‘HELLO’)&lt;/script&gt;</a:t>
            </a:r>
            <a:endParaRPr lang="en-IN" sz="2000" b="1" dirty="0">
              <a:latin typeface="Arial Black" panose="020B0A04020102020204" pitchFamily="34" charset="0"/>
            </a:endParaRPr>
          </a:p>
        </p:txBody>
      </p:sp>
      <p:sp>
        <p:nvSpPr>
          <p:cNvPr id="16" name="Rectangle 15">
            <a:extLst>
              <a:ext uri="{FF2B5EF4-FFF2-40B4-BE49-F238E27FC236}">
                <a16:creationId xmlns:a16="http://schemas.microsoft.com/office/drawing/2014/main" id="{3A52A6B1-ACAD-4CB9-A920-62A65A241C90}"/>
              </a:ext>
            </a:extLst>
          </p:cNvPr>
          <p:cNvSpPr/>
          <p:nvPr/>
        </p:nvSpPr>
        <p:spPr>
          <a:xfrm>
            <a:off x="3638145" y="4406630"/>
            <a:ext cx="4562272" cy="309138"/>
          </a:xfrm>
          <a:prstGeom prst="rect">
            <a:avLst/>
          </a:prstGeom>
          <a:noFill/>
          <a:ln>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latin typeface="Agency FB" panose="020B0503020202020204" pitchFamily="34" charset="0"/>
              </a:rPr>
              <a:t>Type this </a:t>
            </a:r>
            <a:r>
              <a:rPr lang="en-US" dirty="0" err="1">
                <a:latin typeface="Agency FB" panose="020B0503020202020204" pitchFamily="34" charset="0"/>
              </a:rPr>
              <a:t>javascript</a:t>
            </a:r>
            <a:r>
              <a:rPr lang="en-US" dirty="0">
                <a:latin typeface="Agency FB" panose="020B0503020202020204" pitchFamily="34" charset="0"/>
              </a:rPr>
              <a:t> in search box:</a:t>
            </a:r>
            <a:endParaRPr lang="en-IN" dirty="0">
              <a:latin typeface="Agency FB" panose="020B0503020202020204" pitchFamily="34" charset="0"/>
            </a:endParaRPr>
          </a:p>
        </p:txBody>
      </p:sp>
    </p:spTree>
    <p:extLst>
      <p:ext uri="{BB962C8B-B14F-4D97-AF65-F5344CB8AC3E}">
        <p14:creationId xmlns:p14="http://schemas.microsoft.com/office/powerpoint/2010/main" val="20974107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163">
            <a:extLst>
              <a:ext uri="{FF2B5EF4-FFF2-40B4-BE49-F238E27FC236}">
                <a16:creationId xmlns:a16="http://schemas.microsoft.com/office/drawing/2014/main" id="{D8FA849A-F78C-4CB5-AF83-DB2B6DE7A67A}"/>
              </a:ext>
            </a:extLst>
          </p:cNvPr>
          <p:cNvSpPr/>
          <p:nvPr/>
        </p:nvSpPr>
        <p:spPr>
          <a:xfrm>
            <a:off x="8797990" y="3876180"/>
            <a:ext cx="2306584" cy="215444"/>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t>
            </a: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 name="Rectangle 2">
            <a:extLst>
              <a:ext uri="{FF2B5EF4-FFF2-40B4-BE49-F238E27FC236}">
                <a16:creationId xmlns:a16="http://schemas.microsoft.com/office/drawing/2014/main" id="{142CD150-2EAD-4124-A4B6-0D5352932664}"/>
              </a:ext>
            </a:extLst>
          </p:cNvPr>
          <p:cNvSpPr/>
          <p:nvPr/>
        </p:nvSpPr>
        <p:spPr>
          <a:xfrm>
            <a:off x="1309990" y="238496"/>
            <a:ext cx="9572017" cy="84980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3200" b="1" i="0" dirty="0">
                <a:solidFill>
                  <a:srgbClr val="333333"/>
                </a:solidFill>
                <a:effectLst/>
                <a:latin typeface="Arial Black" panose="020B0A04020102020204" pitchFamily="34" charset="0"/>
              </a:rPr>
              <a:t>PHP Unsupported Version Detection</a:t>
            </a:r>
          </a:p>
          <a:p>
            <a:pPr algn="ctr"/>
            <a:endParaRPr lang="en-US" sz="3200" b="1" i="0" dirty="0">
              <a:solidFill>
                <a:srgbClr val="333333"/>
              </a:solidFill>
              <a:effectLst/>
              <a:latin typeface="Helvetica Neue"/>
            </a:endParaRPr>
          </a:p>
        </p:txBody>
      </p:sp>
      <p:sp>
        <p:nvSpPr>
          <p:cNvPr id="5" name="Rectangle 4">
            <a:extLst>
              <a:ext uri="{FF2B5EF4-FFF2-40B4-BE49-F238E27FC236}">
                <a16:creationId xmlns:a16="http://schemas.microsoft.com/office/drawing/2014/main" id="{724F619E-77B6-4A63-BBFE-FD6EEFCC7105}"/>
              </a:ext>
            </a:extLst>
          </p:cNvPr>
          <p:cNvSpPr/>
          <p:nvPr/>
        </p:nvSpPr>
        <p:spPr>
          <a:xfrm>
            <a:off x="466928" y="836579"/>
            <a:ext cx="11430000" cy="972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graphicFrame>
        <p:nvGraphicFramePr>
          <p:cNvPr id="8" name="Table 7">
            <a:extLst>
              <a:ext uri="{FF2B5EF4-FFF2-40B4-BE49-F238E27FC236}">
                <a16:creationId xmlns:a16="http://schemas.microsoft.com/office/drawing/2014/main" id="{D9C6B1AE-FFFE-42F7-9554-0B6B0F618676}"/>
              </a:ext>
            </a:extLst>
          </p:cNvPr>
          <p:cNvGraphicFramePr>
            <a:graphicFrameLocks noGrp="1"/>
          </p:cNvGraphicFramePr>
          <p:nvPr>
            <p:extLst>
              <p:ext uri="{D42A27DB-BD31-4B8C-83A1-F6EECF244321}">
                <p14:modId xmlns:p14="http://schemas.microsoft.com/office/powerpoint/2010/main" val="3173294841"/>
              </p:ext>
            </p:extLst>
          </p:nvPr>
        </p:nvGraphicFramePr>
        <p:xfrm>
          <a:off x="466928" y="1088299"/>
          <a:ext cx="10879064" cy="5435786"/>
        </p:xfrm>
        <a:graphic>
          <a:graphicData uri="http://schemas.openxmlformats.org/drawingml/2006/table">
            <a:tbl>
              <a:tblPr/>
              <a:tblGrid>
                <a:gridCol w="3223101">
                  <a:extLst>
                    <a:ext uri="{9D8B030D-6E8A-4147-A177-3AD203B41FA5}">
                      <a16:colId xmlns:a16="http://schemas.microsoft.com/office/drawing/2014/main" val="1264796878"/>
                    </a:ext>
                  </a:extLst>
                </a:gridCol>
                <a:gridCol w="774967">
                  <a:extLst>
                    <a:ext uri="{9D8B030D-6E8A-4147-A177-3AD203B41FA5}">
                      <a16:colId xmlns:a16="http://schemas.microsoft.com/office/drawing/2014/main" val="4291230881"/>
                    </a:ext>
                  </a:extLst>
                </a:gridCol>
                <a:gridCol w="1553483">
                  <a:extLst>
                    <a:ext uri="{9D8B030D-6E8A-4147-A177-3AD203B41FA5}">
                      <a16:colId xmlns:a16="http://schemas.microsoft.com/office/drawing/2014/main" val="4031417347"/>
                    </a:ext>
                  </a:extLst>
                </a:gridCol>
                <a:gridCol w="549842">
                  <a:extLst>
                    <a:ext uri="{9D8B030D-6E8A-4147-A177-3AD203B41FA5}">
                      <a16:colId xmlns:a16="http://schemas.microsoft.com/office/drawing/2014/main" val="941627591"/>
                    </a:ext>
                  </a:extLst>
                </a:gridCol>
                <a:gridCol w="1658337">
                  <a:extLst>
                    <a:ext uri="{9D8B030D-6E8A-4147-A177-3AD203B41FA5}">
                      <a16:colId xmlns:a16="http://schemas.microsoft.com/office/drawing/2014/main" val="276615021"/>
                    </a:ext>
                  </a:extLst>
                </a:gridCol>
                <a:gridCol w="963038">
                  <a:extLst>
                    <a:ext uri="{9D8B030D-6E8A-4147-A177-3AD203B41FA5}">
                      <a16:colId xmlns:a16="http://schemas.microsoft.com/office/drawing/2014/main" val="3829373155"/>
                    </a:ext>
                  </a:extLst>
                </a:gridCol>
                <a:gridCol w="563739">
                  <a:extLst>
                    <a:ext uri="{9D8B030D-6E8A-4147-A177-3AD203B41FA5}">
                      <a16:colId xmlns:a16="http://schemas.microsoft.com/office/drawing/2014/main" val="4132433326"/>
                    </a:ext>
                  </a:extLst>
                </a:gridCol>
                <a:gridCol w="1592557">
                  <a:extLst>
                    <a:ext uri="{9D8B030D-6E8A-4147-A177-3AD203B41FA5}">
                      <a16:colId xmlns:a16="http://schemas.microsoft.com/office/drawing/2014/main" val="3332316968"/>
                    </a:ext>
                  </a:extLst>
                </a:gridCol>
              </a:tblGrid>
              <a:tr h="346494">
                <a:tc gridSpan="8">
                  <a:txBody>
                    <a:bodyPr/>
                    <a:lstStyle/>
                    <a:p>
                      <a:pPr algn="l">
                        <a:lnSpc>
                          <a:spcPct val="107000"/>
                        </a:lnSpc>
                        <a:spcAft>
                          <a:spcPts val="800"/>
                        </a:spcAft>
                      </a:pPr>
                      <a:r>
                        <a:rPr lang="en-US" sz="2800" b="1" dirty="0">
                          <a:effectLst/>
                          <a:latin typeface="Helvetica Neue"/>
                          <a:ea typeface="Calibri" panose="020F0502020204030204" pitchFamily="34" charset="0"/>
                          <a:cs typeface="Times New Roman" panose="02020603050405020304" pitchFamily="18" charset="0"/>
                        </a:rPr>
                        <a:t>Observation:</a:t>
                      </a:r>
                      <a:endParaRPr lang="en-IN" sz="2800" b="1" dirty="0">
                        <a:effectLst/>
                        <a:latin typeface="Helvetica Neue"/>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6108074"/>
                  </a:ext>
                </a:extLst>
              </a:tr>
              <a:tr h="1383962">
                <a:tc gridSpan="8">
                  <a:txBody>
                    <a:bodyPr/>
                    <a:lstStyle/>
                    <a:p>
                      <a:pPr algn="l">
                        <a:lnSpc>
                          <a:spcPct val="107000"/>
                        </a:lnSpc>
                        <a:spcAft>
                          <a:spcPts val="800"/>
                        </a:spcAft>
                      </a:pPr>
                      <a:r>
                        <a:rPr lang="en-US" sz="1800" b="0" i="0" kern="1200" dirty="0">
                          <a:solidFill>
                            <a:schemeClr val="tx1"/>
                          </a:solidFill>
                          <a:effectLst/>
                          <a:latin typeface="+mn-lt"/>
                          <a:ea typeface="+mn-ea"/>
                          <a:cs typeface="+mn-cs"/>
                        </a:rPr>
                        <a:t>According to its version, the installation of PHP on the remote host is no longer supported. Lack of support implies that no new security patches for the product will be released by the vendor. As a result, it is likely to contain security vulnerabilities.</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6916861"/>
                  </a:ext>
                </a:extLst>
              </a:tr>
              <a:tr h="483106">
                <a:tc>
                  <a:txBody>
                    <a:bodyPr/>
                    <a:lstStyle/>
                    <a:p>
                      <a:pPr algn="l">
                        <a:lnSpc>
                          <a:spcPct val="107000"/>
                        </a:lnSpc>
                        <a:spcAft>
                          <a:spcPts val="800"/>
                        </a:spcAft>
                      </a:pPr>
                      <a:r>
                        <a:rPr lang="en-IN" sz="3200" dirty="0">
                          <a:effectLst/>
                          <a:latin typeface="Calibri" panose="020F0502020204030204" pitchFamily="34" charset="0"/>
                          <a:ea typeface="Calibri" panose="020F0502020204030204" pitchFamily="34" charset="0"/>
                          <a:cs typeface="Times New Roman" panose="02020603050405020304" pitchFamily="18" charset="0"/>
                        </a:rPr>
                        <a:t> </a:t>
                      </a:r>
                      <a:r>
                        <a:rPr lang="en-IN" sz="3200" b="1" dirty="0">
                          <a:effectLst/>
                          <a:latin typeface="Helvetica Neue"/>
                          <a:ea typeface="Calibri" panose="020F0502020204030204" pitchFamily="34" charset="0"/>
                          <a:cs typeface="Times New Roman" panose="02020603050405020304" pitchFamily="18" charset="0"/>
                        </a:rPr>
                        <a:t>RISK:</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endParaRPr lang="en-IN" sz="1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rgbClr val="FF0000"/>
                    </a:solidFill>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High</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gridSpan="2">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Medium</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pPr algn="l">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800"/>
                        </a:spcAft>
                      </a:pPr>
                      <a:r>
                        <a:rPr lang="en-IN" sz="2400" b="1" dirty="0">
                          <a:effectLst/>
                          <a:latin typeface="Calibri" panose="020F0502020204030204" pitchFamily="34" charset="0"/>
                          <a:ea typeface="Calibri" panose="020F0502020204030204" pitchFamily="34" charset="0"/>
                          <a:cs typeface="Times New Roman" panose="02020603050405020304" pitchFamily="18" charset="0"/>
                        </a:rPr>
                        <a:t> Low</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7576206"/>
                  </a:ext>
                </a:extLst>
              </a:tr>
              <a:tr h="1310271">
                <a:tc gridSpan="8">
                  <a:txBody>
                    <a:bodyPr/>
                    <a:lstStyle/>
                    <a:p>
                      <a:pPr algn="l">
                        <a:lnSpc>
                          <a:spcPct val="107000"/>
                        </a:lnSpc>
                        <a:spcAft>
                          <a:spcPts val="800"/>
                        </a:spcAft>
                      </a:pPr>
                      <a:r>
                        <a:rPr lang="en-IN" sz="1800" dirty="0">
                          <a:effectLst/>
                          <a:latin typeface="+mn-lt"/>
                          <a:ea typeface="Calibri" panose="020F0502020204030204" pitchFamily="34" charset="0"/>
                          <a:cs typeface="Calibri" panose="020F0502020204030204" pitchFamily="34" charset="0"/>
                        </a:rPr>
                        <a:t>The attacker can connect to the NSCilent and retrieve sensitive information ,such as process and service states , memory usage and many more.</a:t>
                      </a:r>
                    </a:p>
                    <a:p>
                      <a:pPr algn="l">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7938825"/>
                  </a:ext>
                </a:extLst>
              </a:tr>
              <a:tr h="438116">
                <a:tc gridSpan="8">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000" b="1" dirty="0">
                          <a:effectLst/>
                          <a:latin typeface="Helvetica Neue"/>
                          <a:ea typeface="Calibri" panose="020F0502020204030204" pitchFamily="34" charset="0"/>
                          <a:cs typeface="Times New Roman" panose="02020603050405020304" pitchFamily="18" charset="0"/>
                        </a:rPr>
                        <a:t>RECOMMENDATION:</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0196235"/>
                  </a:ext>
                </a:extLst>
              </a:tr>
              <a:tr h="1073179">
                <a:tc gridSpan="8">
                  <a:txBody>
                    <a:bodyPr/>
                    <a:lstStyle/>
                    <a:p>
                      <a:pPr marL="0" indent="0" algn="l">
                        <a:lnSpc>
                          <a:spcPct val="107000"/>
                        </a:lnSpc>
                        <a:spcAft>
                          <a:spcPts val="800"/>
                        </a:spcAft>
                        <a:buFont typeface="+mj-lt"/>
                        <a:buNone/>
                      </a:pPr>
                      <a:r>
                        <a:rPr lang="en-US" sz="1800" b="0" i="0" kern="1200" dirty="0">
                          <a:solidFill>
                            <a:schemeClr val="tx1"/>
                          </a:solidFill>
                          <a:effectLst/>
                          <a:latin typeface="+mn-lt"/>
                          <a:ea typeface="+mn-ea"/>
                          <a:cs typeface="+mn-cs"/>
                        </a:rPr>
                        <a:t>Upgrade to a version of PHP that is currently supported. Update to the latest version to fix the vulnerabilities.</a:t>
                      </a:r>
                      <a:endParaRPr lang="en-IN" sz="1100" dirty="0">
                        <a:effectLst/>
                        <a:latin typeface="Helvetica Neue"/>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6070903"/>
                  </a:ext>
                </a:extLst>
              </a:tr>
              <a:tr h="311286">
                <a:tc gridSpan="5">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pPr algn="l">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gridSpan="2">
                  <a:txBody>
                    <a:bodyPr/>
                    <a:lstStyle/>
                    <a:p>
                      <a:r>
                        <a:rPr lang="en-IN" sz="1400" b="1" dirty="0">
                          <a:effectLst/>
                          <a:latin typeface="+mn-lt"/>
                          <a:ea typeface="Calibri" panose="020F0502020204030204" pitchFamily="34" charset="0"/>
                          <a:cs typeface="Times New Roman" panose="02020603050405020304" pitchFamily="18" charset="0"/>
                        </a:rPr>
                        <a:t> AFFECTED DEVICE:</a:t>
                      </a:r>
                      <a:endParaRPr lang="en-IN" sz="1400" b="1" dirty="0">
                        <a:latin typeface="+mn-lt"/>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334333587"/>
                  </a:ext>
                </a:extLst>
              </a:tr>
            </a:tbl>
          </a:graphicData>
        </a:graphic>
      </p:graphicFrame>
    </p:spTree>
    <p:extLst>
      <p:ext uri="{BB962C8B-B14F-4D97-AF65-F5344CB8AC3E}">
        <p14:creationId xmlns:p14="http://schemas.microsoft.com/office/powerpoint/2010/main" val="33222630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11E4FBE-7788-4F30-B0C1-789B606930BE}"/>
              </a:ext>
            </a:extLst>
          </p:cNvPr>
          <p:cNvGrpSpPr/>
          <p:nvPr/>
        </p:nvGrpSpPr>
        <p:grpSpPr>
          <a:xfrm>
            <a:off x="0" y="5085050"/>
            <a:ext cx="12192000" cy="1909138"/>
            <a:chOff x="0" y="4948862"/>
            <a:chExt cx="12192000" cy="1909138"/>
          </a:xfrm>
        </p:grpSpPr>
        <p:sp>
          <p:nvSpPr>
            <p:cNvPr id="3" name="Freeform: Shape 2">
              <a:extLst>
                <a:ext uri="{FF2B5EF4-FFF2-40B4-BE49-F238E27FC236}">
                  <a16:creationId xmlns:a16="http://schemas.microsoft.com/office/drawing/2014/main" id="{B5B4B804-F1BB-4007-91DB-D01F1C3D22A2}"/>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36DDDB9E-A345-4B98-9E6D-A169922F1D7A}"/>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 name="Rectangle 6">
            <a:extLst>
              <a:ext uri="{FF2B5EF4-FFF2-40B4-BE49-F238E27FC236}">
                <a16:creationId xmlns:a16="http://schemas.microsoft.com/office/drawing/2014/main" id="{1207E73F-8F55-495A-9546-0D98B36B8BC7}"/>
              </a:ext>
            </a:extLst>
          </p:cNvPr>
          <p:cNvSpPr/>
          <p:nvPr/>
        </p:nvSpPr>
        <p:spPr>
          <a:xfrm>
            <a:off x="340468" y="1138136"/>
            <a:ext cx="11488366" cy="11673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8" name="Rectangle 7">
            <a:extLst>
              <a:ext uri="{FF2B5EF4-FFF2-40B4-BE49-F238E27FC236}">
                <a16:creationId xmlns:a16="http://schemas.microsoft.com/office/drawing/2014/main" id="{0BB3AFCF-950D-4C74-B897-7ADFB888615B}"/>
              </a:ext>
            </a:extLst>
          </p:cNvPr>
          <p:cNvSpPr/>
          <p:nvPr/>
        </p:nvSpPr>
        <p:spPr>
          <a:xfrm>
            <a:off x="2645923" y="282102"/>
            <a:ext cx="6916366" cy="7587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ysClr val="windowText" lastClr="000000"/>
                </a:solidFill>
                <a:latin typeface="Arial Black" panose="020B0A04020102020204" pitchFamily="34" charset="0"/>
              </a:rPr>
              <a:t>PHP Unsupported Version Detection</a:t>
            </a:r>
            <a:endParaRPr lang="en-IN" sz="3600" b="1" dirty="0">
              <a:solidFill>
                <a:sysClr val="windowText" lastClr="000000"/>
              </a:solidFill>
              <a:latin typeface="Arial Black" panose="020B0A04020102020204" pitchFamily="34" charset="0"/>
            </a:endParaRPr>
          </a:p>
        </p:txBody>
      </p:sp>
      <p:sp>
        <p:nvSpPr>
          <p:cNvPr id="9" name="Rectangle 8">
            <a:extLst>
              <a:ext uri="{FF2B5EF4-FFF2-40B4-BE49-F238E27FC236}">
                <a16:creationId xmlns:a16="http://schemas.microsoft.com/office/drawing/2014/main" id="{663B82F6-FB51-449A-A30C-2038DD500925}"/>
              </a:ext>
            </a:extLst>
          </p:cNvPr>
          <p:cNvSpPr/>
          <p:nvPr/>
        </p:nvSpPr>
        <p:spPr>
          <a:xfrm>
            <a:off x="486383" y="1877438"/>
            <a:ext cx="4007796" cy="362054"/>
          </a:xfrm>
          <a:prstGeom prst="rect">
            <a:avLst/>
          </a:prstGeom>
          <a:noFill/>
          <a:ln>
            <a:solidFill>
              <a:schemeClr val="tx1"/>
            </a:solidFill>
          </a:ln>
        </p:spPr>
        <p:style>
          <a:lnRef idx="0">
            <a:scrgbClr r="0" g="0" b="0"/>
          </a:lnRef>
          <a:fillRef idx="0">
            <a:scrgbClr r="0" g="0" b="0"/>
          </a:fillRef>
          <a:effectRef idx="0">
            <a:scrgbClr r="0" g="0" b="0"/>
          </a:effectRef>
          <a:fontRef idx="minor">
            <a:schemeClr val="accent1"/>
          </a:fontRef>
        </p:style>
        <p:txBody>
          <a:bodyPr rtlCol="0" anchor="ctr"/>
          <a:lstStyle/>
          <a:p>
            <a:r>
              <a:rPr lang="en-US" sz="2000" b="1" dirty="0">
                <a:solidFill>
                  <a:sysClr val="windowText" lastClr="000000"/>
                </a:solidFill>
              </a:rPr>
              <a:t>Vulnerability Detection Report:</a:t>
            </a:r>
            <a:endParaRPr lang="en-IN" sz="2000" b="1" dirty="0">
              <a:solidFill>
                <a:sysClr val="windowText" lastClr="000000"/>
              </a:solidFill>
            </a:endParaRPr>
          </a:p>
        </p:txBody>
      </p:sp>
      <p:sp>
        <p:nvSpPr>
          <p:cNvPr id="14" name="Rectangle 13">
            <a:extLst>
              <a:ext uri="{FF2B5EF4-FFF2-40B4-BE49-F238E27FC236}">
                <a16:creationId xmlns:a16="http://schemas.microsoft.com/office/drawing/2014/main" id="{6AAD2FD4-62B2-4B43-9D1C-0531EC198F56}"/>
              </a:ext>
            </a:extLst>
          </p:cNvPr>
          <p:cNvSpPr/>
          <p:nvPr/>
        </p:nvSpPr>
        <p:spPr>
          <a:xfrm>
            <a:off x="8550613" y="5292215"/>
            <a:ext cx="1974715" cy="42764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solidFill>
                  <a:srgbClr val="FF0000"/>
                </a:solidFill>
              </a:rPr>
              <a:t>Current Version</a:t>
            </a:r>
            <a:endParaRPr lang="en-IN" b="1" dirty="0">
              <a:solidFill>
                <a:srgbClr val="FF0000"/>
              </a:solidFill>
            </a:endParaRPr>
          </a:p>
        </p:txBody>
      </p:sp>
      <p:sp>
        <p:nvSpPr>
          <p:cNvPr id="17" name="Rectangle 16">
            <a:extLst>
              <a:ext uri="{FF2B5EF4-FFF2-40B4-BE49-F238E27FC236}">
                <a16:creationId xmlns:a16="http://schemas.microsoft.com/office/drawing/2014/main" id="{726F8870-4105-47DD-8E6A-3E2F601333FB}"/>
              </a:ext>
            </a:extLst>
          </p:cNvPr>
          <p:cNvSpPr/>
          <p:nvPr/>
        </p:nvSpPr>
        <p:spPr>
          <a:xfrm>
            <a:off x="1108953" y="5223753"/>
            <a:ext cx="1624519" cy="496111"/>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solidFill>
                  <a:srgbClr val="FF0000"/>
                </a:solidFill>
              </a:rPr>
              <a:t>Upgrade Version</a:t>
            </a:r>
            <a:endParaRPr lang="en-IN" b="1" dirty="0">
              <a:solidFill>
                <a:srgbClr val="FF0000"/>
              </a:solidFill>
            </a:endParaRPr>
          </a:p>
        </p:txBody>
      </p:sp>
      <p:pic>
        <p:nvPicPr>
          <p:cNvPr id="19" name="Picture 18">
            <a:extLst>
              <a:ext uri="{FF2B5EF4-FFF2-40B4-BE49-F238E27FC236}">
                <a16:creationId xmlns:a16="http://schemas.microsoft.com/office/drawing/2014/main" id="{EA212D3C-F18E-431D-BED7-9AEF6AEEA3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383" y="2499196"/>
            <a:ext cx="11488366" cy="2603557"/>
          </a:xfrm>
          <a:prstGeom prst="rect">
            <a:avLst/>
          </a:prstGeom>
        </p:spPr>
      </p:pic>
      <p:sp>
        <p:nvSpPr>
          <p:cNvPr id="20" name="Rectangle 19">
            <a:extLst>
              <a:ext uri="{FF2B5EF4-FFF2-40B4-BE49-F238E27FC236}">
                <a16:creationId xmlns:a16="http://schemas.microsoft.com/office/drawing/2014/main" id="{28C08F3C-734F-457C-99CB-422D788165AD}"/>
              </a:ext>
            </a:extLst>
          </p:cNvPr>
          <p:cNvSpPr/>
          <p:nvPr/>
        </p:nvSpPr>
        <p:spPr>
          <a:xfrm>
            <a:off x="1313234" y="3818392"/>
            <a:ext cx="4007796" cy="208859"/>
          </a:xfrm>
          <a:prstGeom prst="rect">
            <a:avLst/>
          </a:prstGeom>
          <a:noFill/>
          <a:ln w="38100">
            <a:solidFill>
              <a:srgbClr val="FFFF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21" name="Oval 20">
            <a:extLst>
              <a:ext uri="{FF2B5EF4-FFF2-40B4-BE49-F238E27FC236}">
                <a16:creationId xmlns:a16="http://schemas.microsoft.com/office/drawing/2014/main" id="{77552A8D-E77E-41F3-A017-D26B7D0EA62F}"/>
              </a:ext>
            </a:extLst>
          </p:cNvPr>
          <p:cNvSpPr/>
          <p:nvPr/>
        </p:nvSpPr>
        <p:spPr>
          <a:xfrm>
            <a:off x="1215957" y="4435077"/>
            <a:ext cx="6215975" cy="302294"/>
          </a:xfrm>
          <a:prstGeom prst="ellipse">
            <a:avLst/>
          </a:prstGeom>
          <a:noFill/>
          <a:ln w="28575">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cxnSp>
        <p:nvCxnSpPr>
          <p:cNvPr id="23" name="Straight Connector 22">
            <a:extLst>
              <a:ext uri="{FF2B5EF4-FFF2-40B4-BE49-F238E27FC236}">
                <a16:creationId xmlns:a16="http://schemas.microsoft.com/office/drawing/2014/main" id="{B87B1660-6100-429D-8C98-7706652F1840}"/>
              </a:ext>
            </a:extLst>
          </p:cNvPr>
          <p:cNvCxnSpPr/>
          <p:nvPr/>
        </p:nvCxnSpPr>
        <p:spPr>
          <a:xfrm>
            <a:off x="9445557" y="4100426"/>
            <a:ext cx="0" cy="1002327"/>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37D99A5-3ED3-4622-A799-3451FAE77E51}"/>
              </a:ext>
            </a:extLst>
          </p:cNvPr>
          <p:cNvCxnSpPr/>
          <p:nvPr/>
        </p:nvCxnSpPr>
        <p:spPr>
          <a:xfrm flipH="1" flipV="1">
            <a:off x="5408579" y="3929974"/>
            <a:ext cx="4017523" cy="175098"/>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72791B32-747C-4DF4-AD88-BEAC0CD8C25B}"/>
              </a:ext>
            </a:extLst>
          </p:cNvPr>
          <p:cNvSpPr/>
          <p:nvPr/>
        </p:nvSpPr>
        <p:spPr>
          <a:xfrm>
            <a:off x="8550613" y="5292214"/>
            <a:ext cx="1877438" cy="42552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cxnSp>
        <p:nvCxnSpPr>
          <p:cNvPr id="28" name="Straight Arrow Connector 27">
            <a:extLst>
              <a:ext uri="{FF2B5EF4-FFF2-40B4-BE49-F238E27FC236}">
                <a16:creationId xmlns:a16="http://schemas.microsoft.com/office/drawing/2014/main" id="{00D5DFDC-8371-4D4F-8484-55822B54576D}"/>
              </a:ext>
            </a:extLst>
          </p:cNvPr>
          <p:cNvCxnSpPr/>
          <p:nvPr/>
        </p:nvCxnSpPr>
        <p:spPr>
          <a:xfrm flipV="1">
            <a:off x="1666672" y="4737371"/>
            <a:ext cx="201039" cy="345558"/>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1CBDBD7D-32B5-43AE-9800-EF9E60CBE2D8}"/>
              </a:ext>
            </a:extLst>
          </p:cNvPr>
          <p:cNvSpPr/>
          <p:nvPr/>
        </p:nvSpPr>
        <p:spPr>
          <a:xfrm>
            <a:off x="1215957" y="5223752"/>
            <a:ext cx="1284052" cy="49359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6340560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CCBFD38-EB61-4CC4-A5BE-5A8A903518EF}"/>
              </a:ext>
            </a:extLst>
          </p:cNvPr>
          <p:cNvGrpSpPr/>
          <p:nvPr/>
        </p:nvGrpSpPr>
        <p:grpSpPr>
          <a:xfrm>
            <a:off x="0" y="4948862"/>
            <a:ext cx="12192000" cy="1909138"/>
            <a:chOff x="0" y="4948862"/>
            <a:chExt cx="12192000" cy="1909138"/>
          </a:xfrm>
        </p:grpSpPr>
        <p:sp>
          <p:nvSpPr>
            <p:cNvPr id="3" name="Freeform: Shape 2">
              <a:extLst>
                <a:ext uri="{FF2B5EF4-FFF2-40B4-BE49-F238E27FC236}">
                  <a16:creationId xmlns:a16="http://schemas.microsoft.com/office/drawing/2014/main" id="{825DBA91-5BC5-4E8F-8203-E04FC143967C}"/>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152A9202-C421-493E-9D69-F3587B55A412}"/>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 name="Rectangle 4">
            <a:extLst>
              <a:ext uri="{FF2B5EF4-FFF2-40B4-BE49-F238E27FC236}">
                <a16:creationId xmlns:a16="http://schemas.microsoft.com/office/drawing/2014/main" id="{9186DAA9-0D4B-4158-A865-EAD33A9BB6AA}"/>
              </a:ext>
            </a:extLst>
          </p:cNvPr>
          <p:cNvSpPr/>
          <p:nvPr/>
        </p:nvSpPr>
        <p:spPr>
          <a:xfrm>
            <a:off x="389106" y="1138136"/>
            <a:ext cx="11400817" cy="18482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6" name="Rectangle 5">
            <a:extLst>
              <a:ext uri="{FF2B5EF4-FFF2-40B4-BE49-F238E27FC236}">
                <a16:creationId xmlns:a16="http://schemas.microsoft.com/office/drawing/2014/main" id="{DA745873-EAFD-42F9-A4E8-1B9BD5F13284}"/>
              </a:ext>
            </a:extLst>
          </p:cNvPr>
          <p:cNvSpPr/>
          <p:nvPr/>
        </p:nvSpPr>
        <p:spPr>
          <a:xfrm>
            <a:off x="2529191" y="369650"/>
            <a:ext cx="6858000" cy="624719"/>
          </a:xfrm>
          <a:prstGeom prst="rect">
            <a:avLst/>
          </a:prstGeom>
          <a:noFill/>
          <a:ln>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dirty="0">
                <a:solidFill>
                  <a:sysClr val="windowText" lastClr="000000"/>
                </a:solidFill>
                <a:latin typeface="Arial Black" panose="020B0A04020102020204" pitchFamily="34" charset="0"/>
              </a:rPr>
              <a:t>PHP Unsupported Version Detection</a:t>
            </a:r>
            <a:endParaRPr lang="en-IN" sz="3600" b="1" dirty="0">
              <a:solidFill>
                <a:sysClr val="windowText" lastClr="000000"/>
              </a:solidFill>
              <a:latin typeface="Arial Black" panose="020B0A04020102020204" pitchFamily="34" charset="0"/>
            </a:endParaRPr>
          </a:p>
        </p:txBody>
      </p:sp>
      <p:pic>
        <p:nvPicPr>
          <p:cNvPr id="8" name="Picture 7">
            <a:extLst>
              <a:ext uri="{FF2B5EF4-FFF2-40B4-BE49-F238E27FC236}">
                <a16:creationId xmlns:a16="http://schemas.microsoft.com/office/drawing/2014/main" id="{33398B32-D77D-44EF-BBCC-7D0CD89A20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106" y="2324181"/>
            <a:ext cx="11400817" cy="2501467"/>
          </a:xfrm>
          <a:prstGeom prst="rect">
            <a:avLst/>
          </a:prstGeom>
        </p:spPr>
      </p:pic>
      <p:sp>
        <p:nvSpPr>
          <p:cNvPr id="9" name="Rectangle 8">
            <a:extLst>
              <a:ext uri="{FF2B5EF4-FFF2-40B4-BE49-F238E27FC236}">
                <a16:creationId xmlns:a16="http://schemas.microsoft.com/office/drawing/2014/main" id="{9F0447DD-B8C4-428E-B54E-81F610EAF120}"/>
              </a:ext>
            </a:extLst>
          </p:cNvPr>
          <p:cNvSpPr/>
          <p:nvPr/>
        </p:nvSpPr>
        <p:spPr>
          <a:xfrm>
            <a:off x="505838" y="1655850"/>
            <a:ext cx="3346315" cy="377231"/>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2000" b="1" dirty="0"/>
              <a:t>Vulnerability Detection Report</a:t>
            </a:r>
            <a:r>
              <a:rPr lang="en-US" dirty="0"/>
              <a:t>:</a:t>
            </a:r>
            <a:endParaRPr lang="en-IN" dirty="0"/>
          </a:p>
        </p:txBody>
      </p:sp>
      <p:sp>
        <p:nvSpPr>
          <p:cNvPr id="10" name="Rectangle 9">
            <a:extLst>
              <a:ext uri="{FF2B5EF4-FFF2-40B4-BE49-F238E27FC236}">
                <a16:creationId xmlns:a16="http://schemas.microsoft.com/office/drawing/2014/main" id="{BE2AD51A-7B8E-4187-A898-477FFD4F2620}"/>
              </a:ext>
            </a:extLst>
          </p:cNvPr>
          <p:cNvSpPr/>
          <p:nvPr/>
        </p:nvSpPr>
        <p:spPr>
          <a:xfrm>
            <a:off x="3735421" y="3429000"/>
            <a:ext cx="5525311" cy="277238"/>
          </a:xfrm>
          <a:prstGeom prst="rect">
            <a:avLst/>
          </a:prstGeom>
          <a:noFill/>
          <a:ln w="28575">
            <a:solidFill>
              <a:srgbClr val="FFFF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11" name="Oval 10">
            <a:extLst>
              <a:ext uri="{FF2B5EF4-FFF2-40B4-BE49-F238E27FC236}">
                <a16:creationId xmlns:a16="http://schemas.microsoft.com/office/drawing/2014/main" id="{40D834F7-C62F-44D8-A42A-F7E067470241}"/>
              </a:ext>
            </a:extLst>
          </p:cNvPr>
          <p:cNvSpPr/>
          <p:nvPr/>
        </p:nvSpPr>
        <p:spPr>
          <a:xfrm>
            <a:off x="3589506" y="3997338"/>
            <a:ext cx="3599234" cy="457930"/>
          </a:xfrm>
          <a:prstGeom prst="ellipse">
            <a:avLst/>
          </a:prstGeom>
          <a:noFill/>
          <a:ln w="1905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cxnSp>
        <p:nvCxnSpPr>
          <p:cNvPr id="13" name="Straight Arrow Connector 12">
            <a:extLst>
              <a:ext uri="{FF2B5EF4-FFF2-40B4-BE49-F238E27FC236}">
                <a16:creationId xmlns:a16="http://schemas.microsoft.com/office/drawing/2014/main" id="{24EACA4D-9D3D-4A27-BB2D-A8D5D3485A33}"/>
              </a:ext>
            </a:extLst>
          </p:cNvPr>
          <p:cNvCxnSpPr/>
          <p:nvPr/>
        </p:nvCxnSpPr>
        <p:spPr>
          <a:xfrm flipV="1">
            <a:off x="3346315" y="4378256"/>
            <a:ext cx="505838" cy="493963"/>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FED909A-EFFF-4A1A-9DA8-42BC95C93EB0}"/>
              </a:ext>
            </a:extLst>
          </p:cNvPr>
          <p:cNvCxnSpPr/>
          <p:nvPr/>
        </p:nvCxnSpPr>
        <p:spPr>
          <a:xfrm flipH="1" flipV="1">
            <a:off x="8949447" y="3822970"/>
            <a:ext cx="1001949" cy="1235413"/>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C7664D8-CFAD-4132-BF53-866F98094393}"/>
              </a:ext>
            </a:extLst>
          </p:cNvPr>
          <p:cNvSpPr/>
          <p:nvPr/>
        </p:nvSpPr>
        <p:spPr>
          <a:xfrm>
            <a:off x="2240604" y="4948861"/>
            <a:ext cx="1348902" cy="49177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solidFill>
                  <a:srgbClr val="FF0000"/>
                </a:solidFill>
              </a:rPr>
              <a:t>Supported Version</a:t>
            </a:r>
            <a:endParaRPr lang="en-IN" b="1" dirty="0">
              <a:solidFill>
                <a:srgbClr val="FF0000"/>
              </a:solidFill>
            </a:endParaRPr>
          </a:p>
        </p:txBody>
      </p:sp>
      <p:sp>
        <p:nvSpPr>
          <p:cNvPr id="17" name="Rectangle 16">
            <a:extLst>
              <a:ext uri="{FF2B5EF4-FFF2-40B4-BE49-F238E27FC236}">
                <a16:creationId xmlns:a16="http://schemas.microsoft.com/office/drawing/2014/main" id="{7245132F-65DA-4A04-8F49-D346C23B3272}"/>
              </a:ext>
            </a:extLst>
          </p:cNvPr>
          <p:cNvSpPr/>
          <p:nvPr/>
        </p:nvSpPr>
        <p:spPr>
          <a:xfrm>
            <a:off x="8686800" y="5202150"/>
            <a:ext cx="2052536" cy="361701"/>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solidFill>
                  <a:srgbClr val="FF0000"/>
                </a:solidFill>
              </a:rPr>
              <a:t>Current Version</a:t>
            </a:r>
            <a:endParaRPr lang="en-IN" b="1" dirty="0">
              <a:solidFill>
                <a:srgbClr val="FF0000"/>
              </a:solidFill>
            </a:endParaRPr>
          </a:p>
        </p:txBody>
      </p:sp>
    </p:spTree>
    <p:extLst>
      <p:ext uri="{BB962C8B-B14F-4D97-AF65-F5344CB8AC3E}">
        <p14:creationId xmlns:p14="http://schemas.microsoft.com/office/powerpoint/2010/main" val="428538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163">
            <a:extLst>
              <a:ext uri="{FF2B5EF4-FFF2-40B4-BE49-F238E27FC236}">
                <a16:creationId xmlns:a16="http://schemas.microsoft.com/office/drawing/2014/main" id="{D8FA849A-F78C-4CB5-AF83-DB2B6DE7A67A}"/>
              </a:ext>
            </a:extLst>
          </p:cNvPr>
          <p:cNvSpPr/>
          <p:nvPr/>
        </p:nvSpPr>
        <p:spPr>
          <a:xfrm>
            <a:off x="8797990" y="3876180"/>
            <a:ext cx="2306584" cy="215444"/>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t>
            </a: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 name="Rectangle 2">
            <a:extLst>
              <a:ext uri="{FF2B5EF4-FFF2-40B4-BE49-F238E27FC236}">
                <a16:creationId xmlns:a16="http://schemas.microsoft.com/office/drawing/2014/main" id="{142CD150-2EAD-4124-A4B6-0D5352932664}"/>
              </a:ext>
            </a:extLst>
          </p:cNvPr>
          <p:cNvSpPr/>
          <p:nvPr/>
        </p:nvSpPr>
        <p:spPr>
          <a:xfrm>
            <a:off x="1309990" y="23972"/>
            <a:ext cx="9572017" cy="100035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i="0" dirty="0">
                <a:solidFill>
                  <a:srgbClr val="333333"/>
                </a:solidFill>
                <a:effectLst/>
                <a:latin typeface="Helvetica Neue"/>
              </a:rPr>
              <a:t> </a:t>
            </a:r>
            <a:r>
              <a:rPr lang="en-US" sz="3200" b="1" i="0" dirty="0">
                <a:solidFill>
                  <a:srgbClr val="333333"/>
                </a:solidFill>
                <a:effectLst/>
                <a:latin typeface="Arial Black" panose="020B0A04020102020204" pitchFamily="34" charset="0"/>
              </a:rPr>
              <a:t>ISC BLIND Vulnerability</a:t>
            </a:r>
          </a:p>
        </p:txBody>
      </p:sp>
      <p:sp>
        <p:nvSpPr>
          <p:cNvPr id="5" name="Rectangle 4">
            <a:extLst>
              <a:ext uri="{FF2B5EF4-FFF2-40B4-BE49-F238E27FC236}">
                <a16:creationId xmlns:a16="http://schemas.microsoft.com/office/drawing/2014/main" id="{724F619E-77B6-4A63-BBFE-FD6EEFCC7105}"/>
              </a:ext>
            </a:extLst>
          </p:cNvPr>
          <p:cNvSpPr/>
          <p:nvPr/>
        </p:nvSpPr>
        <p:spPr>
          <a:xfrm>
            <a:off x="466928" y="836579"/>
            <a:ext cx="11430000" cy="972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graphicFrame>
        <p:nvGraphicFramePr>
          <p:cNvPr id="8" name="Table 7">
            <a:extLst>
              <a:ext uri="{FF2B5EF4-FFF2-40B4-BE49-F238E27FC236}">
                <a16:creationId xmlns:a16="http://schemas.microsoft.com/office/drawing/2014/main" id="{D9C6B1AE-FFFE-42F7-9554-0B6B0F618676}"/>
              </a:ext>
            </a:extLst>
          </p:cNvPr>
          <p:cNvGraphicFramePr>
            <a:graphicFrameLocks noGrp="1"/>
          </p:cNvGraphicFramePr>
          <p:nvPr>
            <p:extLst>
              <p:ext uri="{D42A27DB-BD31-4B8C-83A1-F6EECF244321}">
                <p14:modId xmlns:p14="http://schemas.microsoft.com/office/powerpoint/2010/main" val="3875431482"/>
              </p:ext>
            </p:extLst>
          </p:nvPr>
        </p:nvGraphicFramePr>
        <p:xfrm>
          <a:off x="466928" y="1199205"/>
          <a:ext cx="11147899" cy="5435059"/>
        </p:xfrm>
        <a:graphic>
          <a:graphicData uri="http://schemas.openxmlformats.org/drawingml/2006/table">
            <a:tbl>
              <a:tblPr/>
              <a:tblGrid>
                <a:gridCol w="3223101">
                  <a:extLst>
                    <a:ext uri="{9D8B030D-6E8A-4147-A177-3AD203B41FA5}">
                      <a16:colId xmlns:a16="http://schemas.microsoft.com/office/drawing/2014/main" val="1264796878"/>
                    </a:ext>
                  </a:extLst>
                </a:gridCol>
                <a:gridCol w="593387">
                  <a:extLst>
                    <a:ext uri="{9D8B030D-6E8A-4147-A177-3AD203B41FA5}">
                      <a16:colId xmlns:a16="http://schemas.microsoft.com/office/drawing/2014/main" val="4291230881"/>
                    </a:ext>
                  </a:extLst>
                </a:gridCol>
                <a:gridCol w="2003898">
                  <a:extLst>
                    <a:ext uri="{9D8B030D-6E8A-4147-A177-3AD203B41FA5}">
                      <a16:colId xmlns:a16="http://schemas.microsoft.com/office/drawing/2014/main" val="4031417347"/>
                    </a:ext>
                  </a:extLst>
                </a:gridCol>
                <a:gridCol w="549842">
                  <a:extLst>
                    <a:ext uri="{9D8B030D-6E8A-4147-A177-3AD203B41FA5}">
                      <a16:colId xmlns:a16="http://schemas.microsoft.com/office/drawing/2014/main" val="941627591"/>
                    </a:ext>
                  </a:extLst>
                </a:gridCol>
                <a:gridCol w="1658337">
                  <a:extLst>
                    <a:ext uri="{9D8B030D-6E8A-4147-A177-3AD203B41FA5}">
                      <a16:colId xmlns:a16="http://schemas.microsoft.com/office/drawing/2014/main" val="276615021"/>
                    </a:ext>
                  </a:extLst>
                </a:gridCol>
                <a:gridCol w="963038">
                  <a:extLst>
                    <a:ext uri="{9D8B030D-6E8A-4147-A177-3AD203B41FA5}">
                      <a16:colId xmlns:a16="http://schemas.microsoft.com/office/drawing/2014/main" val="3829373155"/>
                    </a:ext>
                  </a:extLst>
                </a:gridCol>
                <a:gridCol w="563739">
                  <a:extLst>
                    <a:ext uri="{9D8B030D-6E8A-4147-A177-3AD203B41FA5}">
                      <a16:colId xmlns:a16="http://schemas.microsoft.com/office/drawing/2014/main" val="4132433326"/>
                    </a:ext>
                  </a:extLst>
                </a:gridCol>
                <a:gridCol w="1592557">
                  <a:extLst>
                    <a:ext uri="{9D8B030D-6E8A-4147-A177-3AD203B41FA5}">
                      <a16:colId xmlns:a16="http://schemas.microsoft.com/office/drawing/2014/main" val="3332316968"/>
                    </a:ext>
                  </a:extLst>
                </a:gridCol>
              </a:tblGrid>
              <a:tr h="346494">
                <a:tc gridSpan="8">
                  <a:txBody>
                    <a:bodyPr/>
                    <a:lstStyle/>
                    <a:p>
                      <a:pPr algn="l">
                        <a:lnSpc>
                          <a:spcPct val="107000"/>
                        </a:lnSpc>
                        <a:spcAft>
                          <a:spcPts val="800"/>
                        </a:spcAft>
                      </a:pPr>
                      <a:r>
                        <a:rPr lang="en-US" sz="2800" b="1" dirty="0">
                          <a:effectLst/>
                          <a:latin typeface="Calibri" panose="020F0502020204030204" pitchFamily="34" charset="0"/>
                          <a:ea typeface="Calibri" panose="020F0502020204030204" pitchFamily="34" charset="0"/>
                          <a:cs typeface="Times New Roman" panose="02020603050405020304" pitchFamily="18" charset="0"/>
                        </a:rPr>
                        <a:t>Observation:</a:t>
                      </a:r>
                      <a:endParaRPr lang="en-IN" sz="2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6108074"/>
                  </a:ext>
                </a:extLst>
              </a:tr>
              <a:tr h="1383962">
                <a:tc gridSpan="8">
                  <a:txBody>
                    <a:bodyPr/>
                    <a:lstStyle/>
                    <a:p>
                      <a:pPr algn="l">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We</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observed that the current machine is running on an older version of ISC BLIND(9.4.2). This version has high risk of exposure to security vulnerability which allow the unauthenticated access to attacker, which can trigger to remote code execution on targeted system. </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6916861"/>
                  </a:ext>
                </a:extLst>
              </a:tr>
              <a:tr h="483106">
                <a:tc>
                  <a:txBody>
                    <a:bodyPr/>
                    <a:lstStyle/>
                    <a:p>
                      <a:pPr algn="l">
                        <a:lnSpc>
                          <a:spcPct val="107000"/>
                        </a:lnSpc>
                        <a:spcAft>
                          <a:spcPts val="800"/>
                        </a:spcAft>
                      </a:pPr>
                      <a:r>
                        <a:rPr lang="en-IN" sz="3200" dirty="0">
                          <a:effectLst/>
                          <a:latin typeface="Calibri" panose="020F0502020204030204" pitchFamily="34" charset="0"/>
                          <a:ea typeface="Calibri" panose="020F0502020204030204" pitchFamily="34" charset="0"/>
                          <a:cs typeface="Times New Roman" panose="02020603050405020304" pitchFamily="18" charset="0"/>
                        </a:rPr>
                        <a:t> RISK:</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endParaRPr lang="en-IN" sz="1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rgbClr val="FF0000"/>
                    </a:solidFill>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High</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gridSpan="2">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Medium</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pPr algn="l">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800"/>
                        </a:spcAft>
                      </a:pPr>
                      <a:r>
                        <a:rPr lang="en-IN" sz="2400" b="1" dirty="0">
                          <a:effectLst/>
                          <a:latin typeface="Calibri" panose="020F0502020204030204" pitchFamily="34" charset="0"/>
                          <a:ea typeface="Calibri" panose="020F0502020204030204" pitchFamily="34" charset="0"/>
                          <a:cs typeface="Times New Roman" panose="02020603050405020304" pitchFamily="18" charset="0"/>
                        </a:rPr>
                        <a:t> Low</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7576206"/>
                  </a:ext>
                </a:extLst>
              </a:tr>
              <a:tr h="1310271">
                <a:tc gridSpan="8">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Calibri" panose="020F0502020204030204" pitchFamily="34" charset="0"/>
                          <a:ea typeface="Calibri" panose="020F0502020204030204" pitchFamily="34" charset="0"/>
                          <a:cs typeface="Times New Roman" panose="02020603050405020304" pitchFamily="18" charset="0"/>
                        </a:rPr>
                        <a:t>A remote attacker can poison the remote DNS server by allowing the attacker to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diveret</a:t>
                      </a:r>
                      <a:r>
                        <a:rPr lang="en-IN" sz="1800" dirty="0">
                          <a:effectLst/>
                          <a:latin typeface="Calibri" panose="020F0502020204030204" pitchFamily="34" charset="0"/>
                          <a:ea typeface="Calibri" panose="020F0502020204030204" pitchFamily="34" charset="0"/>
                          <a:cs typeface="Times New Roman" panose="02020603050405020304" pitchFamily="18" charset="0"/>
                        </a:rPr>
                        <a:t> legitimate traffic to arbitrary sites.</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7938825"/>
                  </a:ext>
                </a:extLst>
              </a:tr>
              <a:tr h="438116">
                <a:tc gridSpan="8">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RECOMMENDATION:</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0196235"/>
                  </a:ext>
                </a:extLst>
              </a:tr>
              <a:tr h="1075842">
                <a:tc gridSpan="8">
                  <a:txBody>
                    <a:bodyPr/>
                    <a:lstStyle/>
                    <a:p>
                      <a:pPr algn="l">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mn-lt"/>
                          <a:ea typeface="Calibri" panose="020F0502020204030204" pitchFamily="34" charset="0"/>
                          <a:cs typeface="Times New Roman" panose="02020603050405020304" pitchFamily="18" charset="0"/>
                        </a:rPr>
                        <a:t>Update the current version to blind to latest stable release.</a:t>
                      </a:r>
                    </a:p>
                    <a:p>
                      <a:pPr algn="l">
                        <a:lnSpc>
                          <a:spcPct val="107000"/>
                        </a:lnSpc>
                        <a:spcAft>
                          <a:spcPts val="800"/>
                        </a:spcAft>
                      </a:pPr>
                      <a:r>
                        <a:rPr lang="en-IN" sz="1800" dirty="0">
                          <a:effectLst/>
                          <a:latin typeface="+mn-lt"/>
                          <a:ea typeface="Calibri" panose="020F0502020204030204" pitchFamily="34" charset="0"/>
                          <a:cs typeface="Times New Roman" panose="02020603050405020304" pitchFamily="18" charset="0"/>
                        </a:rPr>
                        <a:t>We recommend you to ensure continuous monitoring on the security patches and upgrades.</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6070903"/>
                  </a:ext>
                </a:extLst>
              </a:tr>
              <a:tr h="291830">
                <a:tc gridSpan="5">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pPr algn="l">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gridSpan="2">
                  <a:txBody>
                    <a:bodyPr/>
                    <a:lstStyle/>
                    <a:p>
                      <a:r>
                        <a:rPr lang="en-IN" sz="1100" b="0" dirty="0">
                          <a:effectLst/>
                          <a:latin typeface="Calibri" panose="020F0502020204030204" pitchFamily="34" charset="0"/>
                          <a:ea typeface="Calibri" panose="020F0502020204030204" pitchFamily="34" charset="0"/>
                          <a:cs typeface="Times New Roman" panose="02020603050405020304" pitchFamily="18" charset="0"/>
                        </a:rPr>
                        <a:t> </a:t>
                      </a:r>
                      <a:r>
                        <a:rPr lang="en-IN" sz="1600" b="0" dirty="0">
                          <a:effectLst/>
                          <a:latin typeface="Calibri" panose="020F0502020204030204" pitchFamily="34" charset="0"/>
                          <a:ea typeface="Calibri" panose="020F0502020204030204" pitchFamily="34" charset="0"/>
                          <a:cs typeface="Times New Roman" panose="02020603050405020304" pitchFamily="18" charset="0"/>
                        </a:rPr>
                        <a:t>Affected Device:</a:t>
                      </a:r>
                      <a:endParaRPr lang="en-IN" sz="1600" b="0" dirty="0"/>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334333587"/>
                  </a:ext>
                </a:extLst>
              </a:tr>
            </a:tbl>
          </a:graphicData>
        </a:graphic>
      </p:graphicFrame>
    </p:spTree>
    <p:extLst>
      <p:ext uri="{BB962C8B-B14F-4D97-AF65-F5344CB8AC3E}">
        <p14:creationId xmlns:p14="http://schemas.microsoft.com/office/powerpoint/2010/main" val="1381285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163">
            <a:extLst>
              <a:ext uri="{FF2B5EF4-FFF2-40B4-BE49-F238E27FC236}">
                <a16:creationId xmlns:a16="http://schemas.microsoft.com/office/drawing/2014/main" id="{D8FA849A-F78C-4CB5-AF83-DB2B6DE7A67A}"/>
              </a:ext>
            </a:extLst>
          </p:cNvPr>
          <p:cNvSpPr/>
          <p:nvPr/>
        </p:nvSpPr>
        <p:spPr>
          <a:xfrm>
            <a:off x="8797990" y="3876180"/>
            <a:ext cx="2306584" cy="215444"/>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t>
            </a: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 name="Rectangle 2">
            <a:extLst>
              <a:ext uri="{FF2B5EF4-FFF2-40B4-BE49-F238E27FC236}">
                <a16:creationId xmlns:a16="http://schemas.microsoft.com/office/drawing/2014/main" id="{142CD150-2EAD-4124-A4B6-0D5352932664}"/>
              </a:ext>
            </a:extLst>
          </p:cNvPr>
          <p:cNvSpPr/>
          <p:nvPr/>
        </p:nvSpPr>
        <p:spPr>
          <a:xfrm>
            <a:off x="1120451" y="261645"/>
            <a:ext cx="9572017" cy="100035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4400" b="1" i="0" dirty="0">
                <a:solidFill>
                  <a:srgbClr val="333333"/>
                </a:solidFill>
                <a:effectLst/>
                <a:latin typeface="Arial Black" panose="020B0A04020102020204" pitchFamily="34" charset="0"/>
              </a:rPr>
              <a:t>SQLi Scanner</a:t>
            </a:r>
          </a:p>
          <a:p>
            <a:pPr algn="ctr"/>
            <a:endParaRPr lang="en-US" sz="3200" b="1" i="0" dirty="0">
              <a:solidFill>
                <a:srgbClr val="333333"/>
              </a:solidFill>
              <a:effectLst/>
              <a:latin typeface="Helvetica Neue"/>
            </a:endParaRPr>
          </a:p>
        </p:txBody>
      </p:sp>
      <p:sp>
        <p:nvSpPr>
          <p:cNvPr id="5" name="Rectangle 4">
            <a:extLst>
              <a:ext uri="{FF2B5EF4-FFF2-40B4-BE49-F238E27FC236}">
                <a16:creationId xmlns:a16="http://schemas.microsoft.com/office/drawing/2014/main" id="{724F619E-77B6-4A63-BBFE-FD6EEFCC7105}"/>
              </a:ext>
            </a:extLst>
          </p:cNvPr>
          <p:cNvSpPr/>
          <p:nvPr/>
        </p:nvSpPr>
        <p:spPr>
          <a:xfrm>
            <a:off x="466928" y="836579"/>
            <a:ext cx="11430000" cy="972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graphicFrame>
        <p:nvGraphicFramePr>
          <p:cNvPr id="8" name="Table 7">
            <a:extLst>
              <a:ext uri="{FF2B5EF4-FFF2-40B4-BE49-F238E27FC236}">
                <a16:creationId xmlns:a16="http://schemas.microsoft.com/office/drawing/2014/main" id="{D9C6B1AE-FFFE-42F7-9554-0B6B0F618676}"/>
              </a:ext>
            </a:extLst>
          </p:cNvPr>
          <p:cNvGraphicFramePr>
            <a:graphicFrameLocks noGrp="1"/>
          </p:cNvGraphicFramePr>
          <p:nvPr>
            <p:extLst>
              <p:ext uri="{D42A27DB-BD31-4B8C-83A1-F6EECF244321}">
                <p14:modId xmlns:p14="http://schemas.microsoft.com/office/powerpoint/2010/main" val="471106316"/>
              </p:ext>
            </p:extLst>
          </p:nvPr>
        </p:nvGraphicFramePr>
        <p:xfrm>
          <a:off x="466928" y="1088299"/>
          <a:ext cx="10879064" cy="5435786"/>
        </p:xfrm>
        <a:graphic>
          <a:graphicData uri="http://schemas.openxmlformats.org/drawingml/2006/table">
            <a:tbl>
              <a:tblPr/>
              <a:tblGrid>
                <a:gridCol w="3223101">
                  <a:extLst>
                    <a:ext uri="{9D8B030D-6E8A-4147-A177-3AD203B41FA5}">
                      <a16:colId xmlns:a16="http://schemas.microsoft.com/office/drawing/2014/main" val="1264796878"/>
                    </a:ext>
                  </a:extLst>
                </a:gridCol>
                <a:gridCol w="632298">
                  <a:extLst>
                    <a:ext uri="{9D8B030D-6E8A-4147-A177-3AD203B41FA5}">
                      <a16:colId xmlns:a16="http://schemas.microsoft.com/office/drawing/2014/main" val="4291230881"/>
                    </a:ext>
                  </a:extLst>
                </a:gridCol>
                <a:gridCol w="1696152">
                  <a:extLst>
                    <a:ext uri="{9D8B030D-6E8A-4147-A177-3AD203B41FA5}">
                      <a16:colId xmlns:a16="http://schemas.microsoft.com/office/drawing/2014/main" val="4031417347"/>
                    </a:ext>
                  </a:extLst>
                </a:gridCol>
                <a:gridCol w="549842">
                  <a:extLst>
                    <a:ext uri="{9D8B030D-6E8A-4147-A177-3AD203B41FA5}">
                      <a16:colId xmlns:a16="http://schemas.microsoft.com/office/drawing/2014/main" val="941627591"/>
                    </a:ext>
                  </a:extLst>
                </a:gridCol>
                <a:gridCol w="1658337">
                  <a:extLst>
                    <a:ext uri="{9D8B030D-6E8A-4147-A177-3AD203B41FA5}">
                      <a16:colId xmlns:a16="http://schemas.microsoft.com/office/drawing/2014/main" val="276615021"/>
                    </a:ext>
                  </a:extLst>
                </a:gridCol>
                <a:gridCol w="963038">
                  <a:extLst>
                    <a:ext uri="{9D8B030D-6E8A-4147-A177-3AD203B41FA5}">
                      <a16:colId xmlns:a16="http://schemas.microsoft.com/office/drawing/2014/main" val="3829373155"/>
                    </a:ext>
                  </a:extLst>
                </a:gridCol>
                <a:gridCol w="563739">
                  <a:extLst>
                    <a:ext uri="{9D8B030D-6E8A-4147-A177-3AD203B41FA5}">
                      <a16:colId xmlns:a16="http://schemas.microsoft.com/office/drawing/2014/main" val="4132433326"/>
                    </a:ext>
                  </a:extLst>
                </a:gridCol>
                <a:gridCol w="1592557">
                  <a:extLst>
                    <a:ext uri="{9D8B030D-6E8A-4147-A177-3AD203B41FA5}">
                      <a16:colId xmlns:a16="http://schemas.microsoft.com/office/drawing/2014/main" val="3332316968"/>
                    </a:ext>
                  </a:extLst>
                </a:gridCol>
              </a:tblGrid>
              <a:tr h="346494">
                <a:tc gridSpan="8">
                  <a:txBody>
                    <a:bodyPr/>
                    <a:lstStyle/>
                    <a:p>
                      <a:pPr algn="l">
                        <a:lnSpc>
                          <a:spcPct val="107000"/>
                        </a:lnSpc>
                        <a:spcAft>
                          <a:spcPts val="800"/>
                        </a:spcAft>
                      </a:pPr>
                      <a:r>
                        <a:rPr lang="en-US" sz="2800" b="1" dirty="0">
                          <a:effectLst/>
                          <a:latin typeface="Helvetica Neue"/>
                          <a:ea typeface="Calibri" panose="020F0502020204030204" pitchFamily="34" charset="0"/>
                          <a:cs typeface="Times New Roman" panose="02020603050405020304" pitchFamily="18" charset="0"/>
                        </a:rPr>
                        <a:t>Observation:</a:t>
                      </a:r>
                      <a:endParaRPr lang="en-IN" sz="2800" b="1" dirty="0">
                        <a:effectLst/>
                        <a:latin typeface="Helvetica Neue"/>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6108074"/>
                  </a:ext>
                </a:extLst>
              </a:tr>
              <a:tr h="1383962">
                <a:tc gridSpan="8">
                  <a:txBody>
                    <a:bodyPr/>
                    <a:lstStyle/>
                    <a:p>
                      <a:pPr algn="l">
                        <a:lnSpc>
                          <a:spcPct val="107000"/>
                        </a:lnSpc>
                        <a:spcAft>
                          <a:spcPts val="800"/>
                        </a:spcAft>
                      </a:pPr>
                      <a:r>
                        <a:rPr lang="en-US" sz="1800" b="0" i="0" kern="1200" dirty="0">
                          <a:solidFill>
                            <a:schemeClr val="tx1"/>
                          </a:solidFill>
                          <a:effectLst/>
                          <a:latin typeface="+mn-lt"/>
                          <a:ea typeface="+mn-ea"/>
                          <a:cs typeface="+mn-cs"/>
                        </a:rPr>
                        <a:t>The scanner was able to send specially crafted input to one or more endpoints and parameters on the remote host that resulted in an injection into a SQL query, allowing arbitrary SQL statements to be executed on the remote host.</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6916861"/>
                  </a:ext>
                </a:extLst>
              </a:tr>
              <a:tr h="483106">
                <a:tc>
                  <a:txBody>
                    <a:bodyPr/>
                    <a:lstStyle/>
                    <a:p>
                      <a:pPr algn="l">
                        <a:lnSpc>
                          <a:spcPct val="107000"/>
                        </a:lnSpc>
                        <a:spcAft>
                          <a:spcPts val="800"/>
                        </a:spcAft>
                      </a:pPr>
                      <a:r>
                        <a:rPr lang="en-IN" sz="3200" dirty="0">
                          <a:effectLst/>
                          <a:latin typeface="Calibri" panose="020F0502020204030204" pitchFamily="34" charset="0"/>
                          <a:ea typeface="Calibri" panose="020F0502020204030204" pitchFamily="34" charset="0"/>
                          <a:cs typeface="Times New Roman" panose="02020603050405020304" pitchFamily="18" charset="0"/>
                        </a:rPr>
                        <a:t> </a:t>
                      </a:r>
                      <a:r>
                        <a:rPr lang="en-IN" sz="3200" b="1" dirty="0">
                          <a:effectLst/>
                          <a:latin typeface="Helvetica Neue"/>
                          <a:ea typeface="Calibri" panose="020F0502020204030204" pitchFamily="34" charset="0"/>
                          <a:cs typeface="Times New Roman" panose="02020603050405020304" pitchFamily="18" charset="0"/>
                        </a:rPr>
                        <a:t>RISK:</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endParaRPr lang="en-IN" sz="1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rgbClr val="FF0000"/>
                    </a:solidFill>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High</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gridSpan="2">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Medium</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pPr algn="l">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800"/>
                        </a:spcAft>
                      </a:pPr>
                      <a:r>
                        <a:rPr lang="en-IN" sz="2400" b="1" dirty="0">
                          <a:effectLst/>
                          <a:latin typeface="Calibri" panose="020F0502020204030204" pitchFamily="34" charset="0"/>
                          <a:ea typeface="Calibri" panose="020F0502020204030204" pitchFamily="34" charset="0"/>
                          <a:cs typeface="Times New Roman" panose="02020603050405020304" pitchFamily="18" charset="0"/>
                        </a:rPr>
                        <a:t> Low</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7576206"/>
                  </a:ext>
                </a:extLst>
              </a:tr>
              <a:tr h="1310271">
                <a:tc gridSpan="8">
                  <a:txBody>
                    <a:bodyPr/>
                    <a:lstStyle/>
                    <a:p>
                      <a:pPr algn="l">
                        <a:lnSpc>
                          <a:spcPct val="107000"/>
                        </a:lnSpc>
                        <a:spcAft>
                          <a:spcPts val="800"/>
                        </a:spcAft>
                      </a:pPr>
                      <a:r>
                        <a:rPr lang="en-US" sz="1800" dirty="0">
                          <a:effectLst/>
                          <a:latin typeface="+mn-lt"/>
                          <a:ea typeface="Calibri" panose="020F0502020204030204" pitchFamily="34" charset="0"/>
                          <a:cs typeface="Times New Roman" panose="02020603050405020304" pitchFamily="18" charset="0"/>
                        </a:rPr>
                        <a:t>T</a:t>
                      </a:r>
                      <a:r>
                        <a:rPr lang="en-IN" sz="1800" dirty="0">
                          <a:effectLst/>
                          <a:latin typeface="+mn-lt"/>
                          <a:ea typeface="Calibri" panose="020F0502020204030204" pitchFamily="34" charset="0"/>
                          <a:cs typeface="Times New Roman" panose="02020603050405020304" pitchFamily="18" charset="0"/>
                        </a:rPr>
                        <a:t>he attacker may result in the unauthorized viewing of user list , the deletion of entire table and in certain cases the attacker may gain the administrative tight to the database. </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7938825"/>
                  </a:ext>
                </a:extLst>
              </a:tr>
              <a:tr h="438116">
                <a:tc gridSpan="8">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000" b="1" dirty="0">
                          <a:effectLst/>
                          <a:latin typeface="Helvetica Neue"/>
                          <a:ea typeface="Calibri" panose="020F0502020204030204" pitchFamily="34" charset="0"/>
                          <a:cs typeface="Times New Roman" panose="02020603050405020304" pitchFamily="18" charset="0"/>
                        </a:rPr>
                        <a:t>RECOMMENDATION:</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0196235"/>
                  </a:ext>
                </a:extLst>
              </a:tr>
              <a:tr h="1073179">
                <a:tc gridSpan="8">
                  <a:txBody>
                    <a:bodyPr/>
                    <a:lstStyle/>
                    <a:p>
                      <a:pPr marL="0" indent="0" algn="l">
                        <a:lnSpc>
                          <a:spcPct val="107000"/>
                        </a:lnSpc>
                        <a:spcAft>
                          <a:spcPts val="800"/>
                        </a:spcAft>
                        <a:buFont typeface="+mj-lt"/>
                        <a:buNone/>
                      </a:pPr>
                      <a:r>
                        <a:rPr lang="en-US" sz="1800" b="0" i="0" kern="1200" dirty="0">
                          <a:solidFill>
                            <a:schemeClr val="tx1"/>
                          </a:solidFill>
                          <a:effectLst/>
                          <a:latin typeface="+mn-lt"/>
                          <a:ea typeface="+mn-ea"/>
                          <a:cs typeface="+mn-cs"/>
                        </a:rPr>
                        <a:t>In the case of a third party product, the vendor should be notified of this vulnerability. In the case of a custom web application, the application should be updated to use parameterized queries, which prevent an attacker from being able to inject special characters that can be used to break out of the intended context and execute SQL statements.</a:t>
                      </a:r>
                      <a:endParaRPr lang="en-IN" sz="1100" dirty="0">
                        <a:effectLst/>
                        <a:latin typeface="Helvetica Neue"/>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6070903"/>
                  </a:ext>
                </a:extLst>
              </a:tr>
              <a:tr h="311286">
                <a:tc gridSpan="5">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pPr algn="l">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gridSpan="2">
                  <a:txBody>
                    <a:bodyPr/>
                    <a:lstStyle/>
                    <a:p>
                      <a:r>
                        <a:rPr lang="en-IN" sz="1400" b="1" dirty="0">
                          <a:effectLst/>
                          <a:latin typeface="+mn-lt"/>
                          <a:ea typeface="Calibri" panose="020F0502020204030204" pitchFamily="34" charset="0"/>
                          <a:cs typeface="Times New Roman" panose="02020603050405020304" pitchFamily="18" charset="0"/>
                        </a:rPr>
                        <a:t> AFFECTED DEVICE:</a:t>
                      </a:r>
                      <a:endParaRPr lang="en-IN" sz="1400" b="1" dirty="0">
                        <a:latin typeface="+mn-lt"/>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334333587"/>
                  </a:ext>
                </a:extLst>
              </a:tr>
            </a:tbl>
          </a:graphicData>
        </a:graphic>
      </p:graphicFrame>
    </p:spTree>
    <p:extLst>
      <p:ext uri="{BB962C8B-B14F-4D97-AF65-F5344CB8AC3E}">
        <p14:creationId xmlns:p14="http://schemas.microsoft.com/office/powerpoint/2010/main" val="9561933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23A920A-3DBC-454E-8805-74FFB4FCA4FE}"/>
              </a:ext>
            </a:extLst>
          </p:cNvPr>
          <p:cNvGrpSpPr/>
          <p:nvPr/>
        </p:nvGrpSpPr>
        <p:grpSpPr>
          <a:xfrm>
            <a:off x="0" y="4948862"/>
            <a:ext cx="12192000" cy="1909138"/>
            <a:chOff x="0" y="4948862"/>
            <a:chExt cx="12192000" cy="1909138"/>
          </a:xfrm>
        </p:grpSpPr>
        <p:sp>
          <p:nvSpPr>
            <p:cNvPr id="3" name="Freeform: Shape 2">
              <a:extLst>
                <a:ext uri="{FF2B5EF4-FFF2-40B4-BE49-F238E27FC236}">
                  <a16:creationId xmlns:a16="http://schemas.microsoft.com/office/drawing/2014/main" id="{08E20FC4-26D1-4930-8FFE-A986730B718D}"/>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5ADFCE9E-166F-400A-BE9D-B0E988F2A0D0}"/>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6" name="Picture 5">
            <a:extLst>
              <a:ext uri="{FF2B5EF4-FFF2-40B4-BE49-F238E27FC236}">
                <a16:creationId xmlns:a16="http://schemas.microsoft.com/office/drawing/2014/main" id="{E8ED996F-CE76-4B55-912B-45936413E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559" y="4764795"/>
            <a:ext cx="10116962" cy="1762371"/>
          </a:xfrm>
          <a:prstGeom prst="rect">
            <a:avLst/>
          </a:prstGeom>
        </p:spPr>
      </p:pic>
      <p:sp>
        <p:nvSpPr>
          <p:cNvPr id="7" name="Rectangle 6">
            <a:extLst>
              <a:ext uri="{FF2B5EF4-FFF2-40B4-BE49-F238E27FC236}">
                <a16:creationId xmlns:a16="http://schemas.microsoft.com/office/drawing/2014/main" id="{6202DAC9-1812-45CB-B93F-56A1971DB711}"/>
              </a:ext>
            </a:extLst>
          </p:cNvPr>
          <p:cNvSpPr/>
          <p:nvPr/>
        </p:nvSpPr>
        <p:spPr>
          <a:xfrm>
            <a:off x="612843" y="1021404"/>
            <a:ext cx="11128442" cy="16537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8" name="Rectangle 7">
            <a:extLst>
              <a:ext uri="{FF2B5EF4-FFF2-40B4-BE49-F238E27FC236}">
                <a16:creationId xmlns:a16="http://schemas.microsoft.com/office/drawing/2014/main" id="{03547561-88C0-4094-BAAB-CB3F1BE81B53}"/>
              </a:ext>
            </a:extLst>
          </p:cNvPr>
          <p:cNvSpPr/>
          <p:nvPr/>
        </p:nvSpPr>
        <p:spPr>
          <a:xfrm>
            <a:off x="2607013" y="291830"/>
            <a:ext cx="6536987" cy="632298"/>
          </a:xfrm>
          <a:prstGeom prst="rect">
            <a:avLst/>
          </a:prstGeom>
          <a:noFill/>
          <a:ln>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sz="4000" b="1" dirty="0">
                <a:solidFill>
                  <a:sysClr val="windowText" lastClr="000000"/>
                </a:solidFill>
                <a:latin typeface="Arial Black" panose="020B0A04020102020204" pitchFamily="34" charset="0"/>
              </a:rPr>
              <a:t>SQLi Scanner</a:t>
            </a:r>
            <a:endParaRPr lang="en-IN" sz="4000" b="1" dirty="0">
              <a:solidFill>
                <a:sysClr val="windowText" lastClr="000000"/>
              </a:solidFill>
              <a:latin typeface="Arial Black" panose="020B0A04020102020204" pitchFamily="34" charset="0"/>
            </a:endParaRPr>
          </a:p>
        </p:txBody>
      </p:sp>
      <p:sp>
        <p:nvSpPr>
          <p:cNvPr id="9" name="Rectangle 8">
            <a:extLst>
              <a:ext uri="{FF2B5EF4-FFF2-40B4-BE49-F238E27FC236}">
                <a16:creationId xmlns:a16="http://schemas.microsoft.com/office/drawing/2014/main" id="{C524FF14-6F10-4EB8-879C-3BC0B5645860}"/>
              </a:ext>
            </a:extLst>
          </p:cNvPr>
          <p:cNvSpPr/>
          <p:nvPr/>
        </p:nvSpPr>
        <p:spPr>
          <a:xfrm>
            <a:off x="787940" y="1741251"/>
            <a:ext cx="3764605" cy="34046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2000" b="1" dirty="0">
                <a:solidFill>
                  <a:sysClr val="windowText" lastClr="000000"/>
                </a:solidFill>
              </a:rPr>
              <a:t>Vulnerability Detection Report:</a:t>
            </a:r>
            <a:endParaRPr lang="en-IN" sz="2000" b="1" dirty="0">
              <a:solidFill>
                <a:sysClr val="windowText" lastClr="000000"/>
              </a:solidFill>
            </a:endParaRPr>
          </a:p>
        </p:txBody>
      </p:sp>
      <p:pic>
        <p:nvPicPr>
          <p:cNvPr id="10" name="Picture 9">
            <a:extLst>
              <a:ext uri="{FF2B5EF4-FFF2-40B4-BE49-F238E27FC236}">
                <a16:creationId xmlns:a16="http://schemas.microsoft.com/office/drawing/2014/main" id="{60E7A7B9-8611-4BDE-9186-22BF1B46E6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9040" y="1460538"/>
            <a:ext cx="6536987" cy="2689267"/>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02625077-5E26-4361-9730-487A69311ADC}"/>
              </a:ext>
            </a:extLst>
          </p:cNvPr>
          <p:cNvSpPr/>
          <p:nvPr/>
        </p:nvSpPr>
        <p:spPr>
          <a:xfrm>
            <a:off x="8056880" y="2204720"/>
            <a:ext cx="3230880" cy="503475"/>
          </a:xfrm>
          <a:prstGeom prst="rect">
            <a:avLst/>
          </a:prstGeom>
          <a:noFill/>
          <a:ln w="19050">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7913437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163">
            <a:extLst>
              <a:ext uri="{FF2B5EF4-FFF2-40B4-BE49-F238E27FC236}">
                <a16:creationId xmlns:a16="http://schemas.microsoft.com/office/drawing/2014/main" id="{D8FA849A-F78C-4CB5-AF83-DB2B6DE7A67A}"/>
              </a:ext>
            </a:extLst>
          </p:cNvPr>
          <p:cNvSpPr/>
          <p:nvPr/>
        </p:nvSpPr>
        <p:spPr>
          <a:xfrm>
            <a:off x="8797990" y="3876180"/>
            <a:ext cx="2306584" cy="215444"/>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t>
            </a: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 name="Rectangle 2">
            <a:extLst>
              <a:ext uri="{FF2B5EF4-FFF2-40B4-BE49-F238E27FC236}">
                <a16:creationId xmlns:a16="http://schemas.microsoft.com/office/drawing/2014/main" id="{142CD150-2EAD-4124-A4B6-0D5352932664}"/>
              </a:ext>
            </a:extLst>
          </p:cNvPr>
          <p:cNvSpPr/>
          <p:nvPr/>
        </p:nvSpPr>
        <p:spPr>
          <a:xfrm>
            <a:off x="1172947" y="185224"/>
            <a:ext cx="9572017" cy="100035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i="0" dirty="0">
                <a:solidFill>
                  <a:srgbClr val="333333"/>
                </a:solidFill>
                <a:effectLst/>
                <a:latin typeface="Arial Black" panose="020B0A04020102020204" pitchFamily="34" charset="0"/>
              </a:rPr>
              <a:t>CGI Query String Code Execution</a:t>
            </a:r>
          </a:p>
          <a:p>
            <a:pPr algn="ctr"/>
            <a:endParaRPr lang="en-US" sz="3200" b="1" i="0" dirty="0">
              <a:solidFill>
                <a:srgbClr val="333333"/>
              </a:solidFill>
              <a:effectLst/>
              <a:latin typeface="Helvetica Neue"/>
            </a:endParaRPr>
          </a:p>
        </p:txBody>
      </p:sp>
      <p:sp>
        <p:nvSpPr>
          <p:cNvPr id="5" name="Rectangle 4">
            <a:extLst>
              <a:ext uri="{FF2B5EF4-FFF2-40B4-BE49-F238E27FC236}">
                <a16:creationId xmlns:a16="http://schemas.microsoft.com/office/drawing/2014/main" id="{724F619E-77B6-4A63-BBFE-FD6EEFCC7105}"/>
              </a:ext>
            </a:extLst>
          </p:cNvPr>
          <p:cNvSpPr/>
          <p:nvPr/>
        </p:nvSpPr>
        <p:spPr>
          <a:xfrm>
            <a:off x="466928" y="836579"/>
            <a:ext cx="11430000" cy="972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graphicFrame>
        <p:nvGraphicFramePr>
          <p:cNvPr id="8" name="Table 7">
            <a:extLst>
              <a:ext uri="{FF2B5EF4-FFF2-40B4-BE49-F238E27FC236}">
                <a16:creationId xmlns:a16="http://schemas.microsoft.com/office/drawing/2014/main" id="{D9C6B1AE-FFFE-42F7-9554-0B6B0F618676}"/>
              </a:ext>
            </a:extLst>
          </p:cNvPr>
          <p:cNvGraphicFramePr>
            <a:graphicFrameLocks noGrp="1"/>
          </p:cNvGraphicFramePr>
          <p:nvPr>
            <p:extLst>
              <p:ext uri="{D42A27DB-BD31-4B8C-83A1-F6EECF244321}">
                <p14:modId xmlns:p14="http://schemas.microsoft.com/office/powerpoint/2010/main" val="2397057500"/>
              </p:ext>
            </p:extLst>
          </p:nvPr>
        </p:nvGraphicFramePr>
        <p:xfrm>
          <a:off x="466928" y="1088299"/>
          <a:ext cx="10879064" cy="5435786"/>
        </p:xfrm>
        <a:graphic>
          <a:graphicData uri="http://schemas.openxmlformats.org/drawingml/2006/table">
            <a:tbl>
              <a:tblPr/>
              <a:tblGrid>
                <a:gridCol w="3223101">
                  <a:extLst>
                    <a:ext uri="{9D8B030D-6E8A-4147-A177-3AD203B41FA5}">
                      <a16:colId xmlns:a16="http://schemas.microsoft.com/office/drawing/2014/main" val="1264796878"/>
                    </a:ext>
                  </a:extLst>
                </a:gridCol>
                <a:gridCol w="804150">
                  <a:extLst>
                    <a:ext uri="{9D8B030D-6E8A-4147-A177-3AD203B41FA5}">
                      <a16:colId xmlns:a16="http://schemas.microsoft.com/office/drawing/2014/main" val="4291230881"/>
                    </a:ext>
                  </a:extLst>
                </a:gridCol>
                <a:gridCol w="1524300">
                  <a:extLst>
                    <a:ext uri="{9D8B030D-6E8A-4147-A177-3AD203B41FA5}">
                      <a16:colId xmlns:a16="http://schemas.microsoft.com/office/drawing/2014/main" val="4031417347"/>
                    </a:ext>
                  </a:extLst>
                </a:gridCol>
                <a:gridCol w="549842">
                  <a:extLst>
                    <a:ext uri="{9D8B030D-6E8A-4147-A177-3AD203B41FA5}">
                      <a16:colId xmlns:a16="http://schemas.microsoft.com/office/drawing/2014/main" val="941627591"/>
                    </a:ext>
                  </a:extLst>
                </a:gridCol>
                <a:gridCol w="1658337">
                  <a:extLst>
                    <a:ext uri="{9D8B030D-6E8A-4147-A177-3AD203B41FA5}">
                      <a16:colId xmlns:a16="http://schemas.microsoft.com/office/drawing/2014/main" val="276615021"/>
                    </a:ext>
                  </a:extLst>
                </a:gridCol>
                <a:gridCol w="963038">
                  <a:extLst>
                    <a:ext uri="{9D8B030D-6E8A-4147-A177-3AD203B41FA5}">
                      <a16:colId xmlns:a16="http://schemas.microsoft.com/office/drawing/2014/main" val="3829373155"/>
                    </a:ext>
                  </a:extLst>
                </a:gridCol>
                <a:gridCol w="563739">
                  <a:extLst>
                    <a:ext uri="{9D8B030D-6E8A-4147-A177-3AD203B41FA5}">
                      <a16:colId xmlns:a16="http://schemas.microsoft.com/office/drawing/2014/main" val="4132433326"/>
                    </a:ext>
                  </a:extLst>
                </a:gridCol>
                <a:gridCol w="1592557">
                  <a:extLst>
                    <a:ext uri="{9D8B030D-6E8A-4147-A177-3AD203B41FA5}">
                      <a16:colId xmlns:a16="http://schemas.microsoft.com/office/drawing/2014/main" val="3332316968"/>
                    </a:ext>
                  </a:extLst>
                </a:gridCol>
              </a:tblGrid>
              <a:tr h="346494">
                <a:tc gridSpan="8">
                  <a:txBody>
                    <a:bodyPr/>
                    <a:lstStyle/>
                    <a:p>
                      <a:pPr algn="l">
                        <a:lnSpc>
                          <a:spcPct val="107000"/>
                        </a:lnSpc>
                        <a:spcAft>
                          <a:spcPts val="800"/>
                        </a:spcAft>
                      </a:pPr>
                      <a:r>
                        <a:rPr lang="en-US" sz="2800" b="1" dirty="0">
                          <a:effectLst/>
                          <a:latin typeface="Helvetica Neue"/>
                          <a:ea typeface="Calibri" panose="020F0502020204030204" pitchFamily="34" charset="0"/>
                          <a:cs typeface="Times New Roman" panose="02020603050405020304" pitchFamily="18" charset="0"/>
                        </a:rPr>
                        <a:t>Observation:</a:t>
                      </a:r>
                      <a:endParaRPr lang="en-IN" sz="2800" b="1" dirty="0">
                        <a:effectLst/>
                        <a:latin typeface="Helvetica Neue"/>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6108074"/>
                  </a:ext>
                </a:extLst>
              </a:tr>
              <a:tr h="1383962">
                <a:tc gridSpan="8">
                  <a:txBody>
                    <a:bodyPr/>
                    <a:lstStyle/>
                    <a:p>
                      <a:pPr algn="l">
                        <a:lnSpc>
                          <a:spcPct val="107000"/>
                        </a:lnSpc>
                        <a:spcAft>
                          <a:spcPts val="800"/>
                        </a:spcAft>
                      </a:pPr>
                      <a:r>
                        <a:rPr lang="en-US" sz="1800" b="0" i="0" kern="1200" dirty="0">
                          <a:solidFill>
                            <a:schemeClr val="tx1"/>
                          </a:solidFill>
                          <a:effectLst/>
                          <a:latin typeface="+mn-lt"/>
                          <a:ea typeface="+mn-ea"/>
                          <a:cs typeface="+mn-cs"/>
                        </a:rPr>
                        <a:t>According to its banner, the version of PHP installed on the remote host is earlier than 5.3.12 / 5.4.2, and as such is potentially affected by a remote code execution and information disclosure vulnerability.</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6916861"/>
                  </a:ext>
                </a:extLst>
              </a:tr>
              <a:tr h="483106">
                <a:tc>
                  <a:txBody>
                    <a:bodyPr/>
                    <a:lstStyle/>
                    <a:p>
                      <a:pPr algn="l">
                        <a:lnSpc>
                          <a:spcPct val="107000"/>
                        </a:lnSpc>
                        <a:spcAft>
                          <a:spcPts val="800"/>
                        </a:spcAft>
                      </a:pPr>
                      <a:r>
                        <a:rPr lang="en-IN" sz="3200" dirty="0">
                          <a:effectLst/>
                          <a:latin typeface="Calibri" panose="020F0502020204030204" pitchFamily="34" charset="0"/>
                          <a:ea typeface="Calibri" panose="020F0502020204030204" pitchFamily="34" charset="0"/>
                          <a:cs typeface="Times New Roman" panose="02020603050405020304" pitchFamily="18" charset="0"/>
                        </a:rPr>
                        <a:t> </a:t>
                      </a:r>
                      <a:r>
                        <a:rPr lang="en-IN" sz="3200" b="1" dirty="0">
                          <a:effectLst/>
                          <a:latin typeface="Helvetica Neue"/>
                          <a:ea typeface="Calibri" panose="020F0502020204030204" pitchFamily="34" charset="0"/>
                          <a:cs typeface="Times New Roman" panose="02020603050405020304" pitchFamily="18" charset="0"/>
                        </a:rPr>
                        <a:t>RISK:</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endParaRPr lang="en-IN" sz="1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rgbClr val="FF0000"/>
                    </a:solidFill>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High</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gridSpan="2">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Medium</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pPr algn="l">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800"/>
                        </a:spcAft>
                      </a:pPr>
                      <a:r>
                        <a:rPr lang="en-IN" sz="2400" b="1" dirty="0">
                          <a:effectLst/>
                          <a:latin typeface="Calibri" panose="020F0502020204030204" pitchFamily="34" charset="0"/>
                          <a:ea typeface="Calibri" panose="020F0502020204030204" pitchFamily="34" charset="0"/>
                          <a:cs typeface="Times New Roman" panose="02020603050405020304" pitchFamily="18" charset="0"/>
                        </a:rPr>
                        <a:t> Low</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7576206"/>
                  </a:ext>
                </a:extLst>
              </a:tr>
              <a:tr h="1310271">
                <a:tc gridSpan="8">
                  <a:txBody>
                    <a:bodyPr/>
                    <a:lstStyle/>
                    <a:p>
                      <a:pPr algn="l">
                        <a:lnSpc>
                          <a:spcPct val="107000"/>
                        </a:lnSpc>
                        <a:spcAft>
                          <a:spcPts val="800"/>
                        </a:spcAft>
                      </a:pPr>
                      <a:r>
                        <a:rPr lang="en-US" sz="1800" dirty="0">
                          <a:effectLst/>
                          <a:latin typeface="+mn-lt"/>
                          <a:ea typeface="Calibri" panose="020F0502020204030204" pitchFamily="34" charset="0"/>
                          <a:cs typeface="Times New Roman" panose="02020603050405020304" pitchFamily="18" charset="0"/>
                        </a:rPr>
                        <a:t>PHP could allow a remote attacker to execute arbitrary code on the </a:t>
                      </a:r>
                      <a:r>
                        <a:rPr lang="en-US" sz="1800" dirty="0" err="1">
                          <a:effectLst/>
                          <a:latin typeface="+mn-lt"/>
                          <a:ea typeface="Calibri" panose="020F0502020204030204" pitchFamily="34" charset="0"/>
                          <a:cs typeface="Times New Roman" panose="02020603050405020304" pitchFamily="18" charset="0"/>
                        </a:rPr>
                        <a:t>system,due</a:t>
                      </a:r>
                      <a:r>
                        <a:rPr lang="en-US" sz="1800" dirty="0">
                          <a:effectLst/>
                          <a:latin typeface="+mn-lt"/>
                          <a:ea typeface="Calibri" panose="020F0502020204030204" pitchFamily="34" charset="0"/>
                          <a:cs typeface="Times New Roman" panose="02020603050405020304" pitchFamily="18" charset="0"/>
                        </a:rPr>
                        <a:t> to an incomplete fix for an error related to parsing PHP CGI configuration. An attacker could exploit this vulnerability to execute arbitrary code on the system.</a:t>
                      </a:r>
                      <a:endParaRPr lang="en-IN" sz="1800" dirty="0">
                        <a:effectLst/>
                        <a:latin typeface="+mn-lt"/>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7938825"/>
                  </a:ext>
                </a:extLst>
              </a:tr>
              <a:tr h="438116">
                <a:tc gridSpan="8">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000" b="1" dirty="0">
                          <a:effectLst/>
                          <a:latin typeface="Helvetica Neue"/>
                          <a:ea typeface="Calibri" panose="020F0502020204030204" pitchFamily="34" charset="0"/>
                          <a:cs typeface="Times New Roman" panose="02020603050405020304" pitchFamily="18" charset="0"/>
                        </a:rPr>
                        <a:t>RECOMMENDATION:</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0196235"/>
                  </a:ext>
                </a:extLst>
              </a:tr>
              <a:tr h="1073179">
                <a:tc gridSpan="8">
                  <a:txBody>
                    <a:bodyPr/>
                    <a:lstStyle/>
                    <a:p>
                      <a:pPr marL="0" indent="0" algn="l">
                        <a:lnSpc>
                          <a:spcPct val="107000"/>
                        </a:lnSpc>
                        <a:spcAft>
                          <a:spcPts val="800"/>
                        </a:spcAft>
                        <a:buFont typeface="+mj-lt"/>
                        <a:buNone/>
                      </a:pPr>
                      <a:r>
                        <a:rPr lang="en-US" sz="1800" b="0" i="0" kern="1200" dirty="0">
                          <a:solidFill>
                            <a:schemeClr val="tx1"/>
                          </a:solidFill>
                          <a:effectLst/>
                          <a:latin typeface="+mn-lt"/>
                          <a:ea typeface="+mn-ea"/>
                          <a:cs typeface="+mn-cs"/>
                        </a:rPr>
                        <a:t>Upgrade to PHP version 5.3.12 / 5.4.2 or later. A 'mod rewrite' workaround is available as well.</a:t>
                      </a:r>
                      <a:endParaRPr lang="en-IN" sz="1100" dirty="0">
                        <a:effectLst/>
                        <a:latin typeface="Helvetica Neue"/>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6070903"/>
                  </a:ext>
                </a:extLst>
              </a:tr>
              <a:tr h="311286">
                <a:tc gridSpan="5">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pPr algn="l">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gridSpan="2">
                  <a:txBody>
                    <a:bodyPr/>
                    <a:lstStyle/>
                    <a:p>
                      <a:r>
                        <a:rPr lang="en-IN" sz="1400" b="1" dirty="0">
                          <a:effectLst/>
                          <a:latin typeface="+mn-lt"/>
                          <a:ea typeface="Calibri" panose="020F0502020204030204" pitchFamily="34" charset="0"/>
                          <a:cs typeface="Times New Roman" panose="02020603050405020304" pitchFamily="18" charset="0"/>
                        </a:rPr>
                        <a:t> AFFECTED DEVICE:</a:t>
                      </a:r>
                      <a:endParaRPr lang="en-IN" sz="1400" b="1" dirty="0">
                        <a:latin typeface="+mn-lt"/>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334333587"/>
                  </a:ext>
                </a:extLst>
              </a:tr>
            </a:tbl>
          </a:graphicData>
        </a:graphic>
      </p:graphicFrame>
    </p:spTree>
    <p:extLst>
      <p:ext uri="{BB962C8B-B14F-4D97-AF65-F5344CB8AC3E}">
        <p14:creationId xmlns:p14="http://schemas.microsoft.com/office/powerpoint/2010/main" val="7585453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9F34FE3-22EB-4EF6-AB58-EE4597C67F4D}"/>
              </a:ext>
            </a:extLst>
          </p:cNvPr>
          <p:cNvGrpSpPr/>
          <p:nvPr/>
        </p:nvGrpSpPr>
        <p:grpSpPr>
          <a:xfrm>
            <a:off x="0" y="5156170"/>
            <a:ext cx="12192000" cy="1909138"/>
            <a:chOff x="0" y="4948862"/>
            <a:chExt cx="12192000" cy="1909138"/>
          </a:xfrm>
        </p:grpSpPr>
        <p:sp>
          <p:nvSpPr>
            <p:cNvPr id="3" name="Freeform: Shape 2">
              <a:extLst>
                <a:ext uri="{FF2B5EF4-FFF2-40B4-BE49-F238E27FC236}">
                  <a16:creationId xmlns:a16="http://schemas.microsoft.com/office/drawing/2014/main" id="{7E937D23-5233-4ECA-B5F4-747F0F9355D3}"/>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CF7BEE67-903F-4533-A6A7-D0748EF4973D}"/>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 name="Rectangle 4">
            <a:extLst>
              <a:ext uri="{FF2B5EF4-FFF2-40B4-BE49-F238E27FC236}">
                <a16:creationId xmlns:a16="http://schemas.microsoft.com/office/drawing/2014/main" id="{A1F687A4-4EBC-4738-9B7D-4C3A887A32E8}"/>
              </a:ext>
            </a:extLst>
          </p:cNvPr>
          <p:cNvSpPr/>
          <p:nvPr/>
        </p:nvSpPr>
        <p:spPr>
          <a:xfrm>
            <a:off x="612843" y="930468"/>
            <a:ext cx="11128442" cy="16537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6" name="Rectangle 5">
            <a:extLst>
              <a:ext uri="{FF2B5EF4-FFF2-40B4-BE49-F238E27FC236}">
                <a16:creationId xmlns:a16="http://schemas.microsoft.com/office/drawing/2014/main" id="{3516A5B9-8C24-4B63-AF98-D0F054B3E0A2}"/>
              </a:ext>
            </a:extLst>
          </p:cNvPr>
          <p:cNvSpPr/>
          <p:nvPr/>
        </p:nvSpPr>
        <p:spPr>
          <a:xfrm>
            <a:off x="2509736" y="243191"/>
            <a:ext cx="6955277" cy="593388"/>
          </a:xfrm>
          <a:prstGeom prst="rect">
            <a:avLst/>
          </a:prstGeom>
          <a:noFill/>
          <a:ln>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sz="2800" b="1" i="0" dirty="0">
                <a:solidFill>
                  <a:srgbClr val="333333"/>
                </a:solidFill>
                <a:effectLst/>
                <a:latin typeface="Arial Black" panose="020B0A04020102020204" pitchFamily="34" charset="0"/>
              </a:rPr>
              <a:t>CGI Query String Code Execution</a:t>
            </a:r>
          </a:p>
        </p:txBody>
      </p:sp>
      <p:pic>
        <p:nvPicPr>
          <p:cNvPr id="10" name="Picture 9">
            <a:extLst>
              <a:ext uri="{FF2B5EF4-FFF2-40B4-BE49-F238E27FC236}">
                <a16:creationId xmlns:a16="http://schemas.microsoft.com/office/drawing/2014/main" id="{445FB7F1-1876-4D0F-A41F-0F1003FE2B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685" y="2220423"/>
            <a:ext cx="8802328" cy="1343212"/>
          </a:xfrm>
          <a:prstGeom prst="rect">
            <a:avLst/>
          </a:prstGeom>
        </p:spPr>
      </p:pic>
      <p:sp>
        <p:nvSpPr>
          <p:cNvPr id="11" name="Oval 10">
            <a:extLst>
              <a:ext uri="{FF2B5EF4-FFF2-40B4-BE49-F238E27FC236}">
                <a16:creationId xmlns:a16="http://schemas.microsoft.com/office/drawing/2014/main" id="{C3D22654-3498-4E87-9E6C-DEEB77BF3305}"/>
              </a:ext>
            </a:extLst>
          </p:cNvPr>
          <p:cNvSpPr/>
          <p:nvPr/>
        </p:nvSpPr>
        <p:spPr>
          <a:xfrm>
            <a:off x="3326861" y="2733472"/>
            <a:ext cx="1994169" cy="223737"/>
          </a:xfrm>
          <a:prstGeom prst="ellipse">
            <a:avLst/>
          </a:prstGeom>
          <a:noFill/>
          <a:ln w="28575">
            <a:solidFill>
              <a:schemeClr val="bg2">
                <a:lumMod val="50000"/>
              </a:schemeClr>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13" name="Rectangle 12">
            <a:extLst>
              <a:ext uri="{FF2B5EF4-FFF2-40B4-BE49-F238E27FC236}">
                <a16:creationId xmlns:a16="http://schemas.microsoft.com/office/drawing/2014/main" id="{DBB0AE9B-46F3-4AC8-9BAA-78719F889F63}"/>
              </a:ext>
            </a:extLst>
          </p:cNvPr>
          <p:cNvSpPr/>
          <p:nvPr/>
        </p:nvSpPr>
        <p:spPr>
          <a:xfrm>
            <a:off x="3258766" y="2957209"/>
            <a:ext cx="1994170" cy="311285"/>
          </a:xfrm>
          <a:prstGeom prst="rect">
            <a:avLst/>
          </a:prstGeom>
          <a:noFill/>
          <a:ln w="1905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cxnSp>
        <p:nvCxnSpPr>
          <p:cNvPr id="15" name="Straight Arrow Connector 14">
            <a:extLst>
              <a:ext uri="{FF2B5EF4-FFF2-40B4-BE49-F238E27FC236}">
                <a16:creationId xmlns:a16="http://schemas.microsoft.com/office/drawing/2014/main" id="{4563019D-0CF0-4671-8BEF-DA0D8CF7ED37}"/>
              </a:ext>
            </a:extLst>
          </p:cNvPr>
          <p:cNvCxnSpPr/>
          <p:nvPr/>
        </p:nvCxnSpPr>
        <p:spPr>
          <a:xfrm flipV="1">
            <a:off x="3084884" y="3268494"/>
            <a:ext cx="465712" cy="768485"/>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497FB29-EAA6-4C17-A4FA-BF2E53A9225E}"/>
              </a:ext>
            </a:extLst>
          </p:cNvPr>
          <p:cNvCxnSpPr/>
          <p:nvPr/>
        </p:nvCxnSpPr>
        <p:spPr>
          <a:xfrm flipH="1" flipV="1">
            <a:off x="5556925" y="2845340"/>
            <a:ext cx="1777730" cy="930099"/>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ABE49E9-8D1A-4CC2-AE17-CA0108DC0A42}"/>
              </a:ext>
            </a:extLst>
          </p:cNvPr>
          <p:cNvSpPr/>
          <p:nvPr/>
        </p:nvSpPr>
        <p:spPr>
          <a:xfrm>
            <a:off x="1877438" y="4136460"/>
            <a:ext cx="1964988" cy="34216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solidFill>
                  <a:srgbClr val="00B0F0"/>
                </a:solidFill>
              </a:rPr>
              <a:t>Installed Version</a:t>
            </a:r>
            <a:endParaRPr lang="en-IN" b="1" dirty="0">
              <a:solidFill>
                <a:srgbClr val="00B0F0"/>
              </a:solidFill>
            </a:endParaRPr>
          </a:p>
        </p:txBody>
      </p:sp>
      <p:sp>
        <p:nvSpPr>
          <p:cNvPr id="19" name="Rectangle: Rounded Corners 18">
            <a:extLst>
              <a:ext uri="{FF2B5EF4-FFF2-40B4-BE49-F238E27FC236}">
                <a16:creationId xmlns:a16="http://schemas.microsoft.com/office/drawing/2014/main" id="{1253626F-B800-4796-A6E4-BD169CE9374A}"/>
              </a:ext>
            </a:extLst>
          </p:cNvPr>
          <p:cNvSpPr/>
          <p:nvPr/>
        </p:nvSpPr>
        <p:spPr>
          <a:xfrm>
            <a:off x="6361889" y="3841319"/>
            <a:ext cx="1777730" cy="432712"/>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2000" b="1" dirty="0">
                <a:solidFill>
                  <a:srgbClr val="00B0F0"/>
                </a:solidFill>
              </a:rPr>
              <a:t>Fixed Version</a:t>
            </a:r>
            <a:endParaRPr lang="en-IN" sz="2000" b="1" dirty="0">
              <a:solidFill>
                <a:srgbClr val="00B0F0"/>
              </a:solidFill>
            </a:endParaRPr>
          </a:p>
        </p:txBody>
      </p:sp>
      <p:sp>
        <p:nvSpPr>
          <p:cNvPr id="23" name="Rectangle 22">
            <a:extLst>
              <a:ext uri="{FF2B5EF4-FFF2-40B4-BE49-F238E27FC236}">
                <a16:creationId xmlns:a16="http://schemas.microsoft.com/office/drawing/2014/main" id="{A6BDB10E-98F4-4952-AED2-5592BCC9E5AF}"/>
              </a:ext>
            </a:extLst>
          </p:cNvPr>
          <p:cNvSpPr/>
          <p:nvPr/>
        </p:nvSpPr>
        <p:spPr>
          <a:xfrm>
            <a:off x="662685" y="1429966"/>
            <a:ext cx="3179741" cy="288752"/>
          </a:xfrm>
          <a:prstGeom prst="rect">
            <a:avLst/>
          </a:prstGeom>
          <a:noFill/>
          <a:ln w="19050">
            <a:solidFill>
              <a:schemeClr val="tx1">
                <a:lumMod val="95000"/>
                <a:lumOff val="5000"/>
              </a:schemeClr>
            </a:solidFill>
          </a:ln>
        </p:spPr>
        <p:style>
          <a:lnRef idx="0">
            <a:scrgbClr r="0" g="0" b="0"/>
          </a:lnRef>
          <a:fillRef idx="0">
            <a:scrgbClr r="0" g="0" b="0"/>
          </a:fillRef>
          <a:effectRef idx="0">
            <a:scrgbClr r="0" g="0" b="0"/>
          </a:effectRef>
          <a:fontRef idx="minor">
            <a:schemeClr val="dk1"/>
          </a:fontRef>
        </p:style>
        <p:txBody>
          <a:bodyPr rtlCol="0" anchor="ctr"/>
          <a:lstStyle/>
          <a:p>
            <a:r>
              <a:rPr lang="en-US" b="1" dirty="0">
                <a:solidFill>
                  <a:sysClr val="windowText" lastClr="000000"/>
                </a:solidFill>
              </a:rPr>
              <a:t>Vulnerability Detection Report:</a:t>
            </a:r>
            <a:endParaRPr lang="en-IN" b="1" dirty="0">
              <a:solidFill>
                <a:sysClr val="windowText" lastClr="000000"/>
              </a:solidFill>
            </a:endParaRPr>
          </a:p>
        </p:txBody>
      </p:sp>
    </p:spTree>
    <p:extLst>
      <p:ext uri="{BB962C8B-B14F-4D97-AF65-F5344CB8AC3E}">
        <p14:creationId xmlns:p14="http://schemas.microsoft.com/office/powerpoint/2010/main" val="17690927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163">
            <a:extLst>
              <a:ext uri="{FF2B5EF4-FFF2-40B4-BE49-F238E27FC236}">
                <a16:creationId xmlns:a16="http://schemas.microsoft.com/office/drawing/2014/main" id="{D8FA849A-F78C-4CB5-AF83-DB2B6DE7A67A}"/>
              </a:ext>
            </a:extLst>
          </p:cNvPr>
          <p:cNvSpPr/>
          <p:nvPr/>
        </p:nvSpPr>
        <p:spPr>
          <a:xfrm>
            <a:off x="8797990" y="3876180"/>
            <a:ext cx="2306584" cy="215444"/>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t>
            </a: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 name="Rectangle 2">
            <a:extLst>
              <a:ext uri="{FF2B5EF4-FFF2-40B4-BE49-F238E27FC236}">
                <a16:creationId xmlns:a16="http://schemas.microsoft.com/office/drawing/2014/main" id="{142CD150-2EAD-4124-A4B6-0D5352932664}"/>
              </a:ext>
            </a:extLst>
          </p:cNvPr>
          <p:cNvSpPr/>
          <p:nvPr/>
        </p:nvSpPr>
        <p:spPr>
          <a:xfrm>
            <a:off x="1309990" y="23972"/>
            <a:ext cx="9572017" cy="100035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i="0" dirty="0">
                <a:solidFill>
                  <a:srgbClr val="333333"/>
                </a:solidFill>
                <a:effectLst/>
                <a:latin typeface="Helvetica Neue"/>
              </a:rPr>
              <a:t>HTML INJECTION</a:t>
            </a:r>
          </a:p>
        </p:txBody>
      </p:sp>
      <p:sp>
        <p:nvSpPr>
          <p:cNvPr id="5" name="Rectangle 4">
            <a:extLst>
              <a:ext uri="{FF2B5EF4-FFF2-40B4-BE49-F238E27FC236}">
                <a16:creationId xmlns:a16="http://schemas.microsoft.com/office/drawing/2014/main" id="{724F619E-77B6-4A63-BBFE-FD6EEFCC7105}"/>
              </a:ext>
            </a:extLst>
          </p:cNvPr>
          <p:cNvSpPr/>
          <p:nvPr/>
        </p:nvSpPr>
        <p:spPr>
          <a:xfrm>
            <a:off x="466928" y="836579"/>
            <a:ext cx="11430000" cy="972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graphicFrame>
        <p:nvGraphicFramePr>
          <p:cNvPr id="8" name="Table 7">
            <a:extLst>
              <a:ext uri="{FF2B5EF4-FFF2-40B4-BE49-F238E27FC236}">
                <a16:creationId xmlns:a16="http://schemas.microsoft.com/office/drawing/2014/main" id="{D9C6B1AE-FFFE-42F7-9554-0B6B0F618676}"/>
              </a:ext>
            </a:extLst>
          </p:cNvPr>
          <p:cNvGraphicFramePr>
            <a:graphicFrameLocks noGrp="1"/>
          </p:cNvGraphicFramePr>
          <p:nvPr>
            <p:extLst>
              <p:ext uri="{D42A27DB-BD31-4B8C-83A1-F6EECF244321}">
                <p14:modId xmlns:p14="http://schemas.microsoft.com/office/powerpoint/2010/main" val="3194425878"/>
              </p:ext>
            </p:extLst>
          </p:nvPr>
        </p:nvGraphicFramePr>
        <p:xfrm>
          <a:off x="466928" y="1088299"/>
          <a:ext cx="10879064" cy="5435786"/>
        </p:xfrm>
        <a:graphic>
          <a:graphicData uri="http://schemas.openxmlformats.org/drawingml/2006/table">
            <a:tbl>
              <a:tblPr/>
              <a:tblGrid>
                <a:gridCol w="3223101">
                  <a:extLst>
                    <a:ext uri="{9D8B030D-6E8A-4147-A177-3AD203B41FA5}">
                      <a16:colId xmlns:a16="http://schemas.microsoft.com/office/drawing/2014/main" val="1264796878"/>
                    </a:ext>
                  </a:extLst>
                </a:gridCol>
                <a:gridCol w="632298">
                  <a:extLst>
                    <a:ext uri="{9D8B030D-6E8A-4147-A177-3AD203B41FA5}">
                      <a16:colId xmlns:a16="http://schemas.microsoft.com/office/drawing/2014/main" val="4291230881"/>
                    </a:ext>
                  </a:extLst>
                </a:gridCol>
                <a:gridCol w="1696152">
                  <a:extLst>
                    <a:ext uri="{9D8B030D-6E8A-4147-A177-3AD203B41FA5}">
                      <a16:colId xmlns:a16="http://schemas.microsoft.com/office/drawing/2014/main" val="4031417347"/>
                    </a:ext>
                  </a:extLst>
                </a:gridCol>
                <a:gridCol w="693606">
                  <a:extLst>
                    <a:ext uri="{9D8B030D-6E8A-4147-A177-3AD203B41FA5}">
                      <a16:colId xmlns:a16="http://schemas.microsoft.com/office/drawing/2014/main" val="941627591"/>
                    </a:ext>
                  </a:extLst>
                </a:gridCol>
                <a:gridCol w="1514573">
                  <a:extLst>
                    <a:ext uri="{9D8B030D-6E8A-4147-A177-3AD203B41FA5}">
                      <a16:colId xmlns:a16="http://schemas.microsoft.com/office/drawing/2014/main" val="276615021"/>
                    </a:ext>
                  </a:extLst>
                </a:gridCol>
                <a:gridCol w="963038">
                  <a:extLst>
                    <a:ext uri="{9D8B030D-6E8A-4147-A177-3AD203B41FA5}">
                      <a16:colId xmlns:a16="http://schemas.microsoft.com/office/drawing/2014/main" val="3829373155"/>
                    </a:ext>
                  </a:extLst>
                </a:gridCol>
                <a:gridCol w="563739">
                  <a:extLst>
                    <a:ext uri="{9D8B030D-6E8A-4147-A177-3AD203B41FA5}">
                      <a16:colId xmlns:a16="http://schemas.microsoft.com/office/drawing/2014/main" val="4132433326"/>
                    </a:ext>
                  </a:extLst>
                </a:gridCol>
                <a:gridCol w="1592557">
                  <a:extLst>
                    <a:ext uri="{9D8B030D-6E8A-4147-A177-3AD203B41FA5}">
                      <a16:colId xmlns:a16="http://schemas.microsoft.com/office/drawing/2014/main" val="3332316968"/>
                    </a:ext>
                  </a:extLst>
                </a:gridCol>
              </a:tblGrid>
              <a:tr h="346494">
                <a:tc gridSpan="8">
                  <a:txBody>
                    <a:bodyPr/>
                    <a:lstStyle/>
                    <a:p>
                      <a:pPr algn="l">
                        <a:lnSpc>
                          <a:spcPct val="107000"/>
                        </a:lnSpc>
                        <a:spcAft>
                          <a:spcPts val="800"/>
                        </a:spcAft>
                      </a:pPr>
                      <a:r>
                        <a:rPr lang="en-US" sz="2800" b="1" dirty="0">
                          <a:effectLst/>
                          <a:latin typeface="Helvetica Neue"/>
                          <a:ea typeface="Calibri" panose="020F0502020204030204" pitchFamily="34" charset="0"/>
                          <a:cs typeface="Times New Roman" panose="02020603050405020304" pitchFamily="18" charset="0"/>
                        </a:rPr>
                        <a:t>Observation:</a:t>
                      </a:r>
                      <a:endParaRPr lang="en-IN" sz="2800" b="1" dirty="0">
                        <a:effectLst/>
                        <a:latin typeface="Helvetica Neue"/>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6108074"/>
                  </a:ext>
                </a:extLst>
              </a:tr>
              <a:tr h="1383962">
                <a:tc gridSpan="8">
                  <a:txBody>
                    <a:bodyPr/>
                    <a:lstStyle/>
                    <a:p>
                      <a:pPr algn="l">
                        <a:lnSpc>
                          <a:spcPct val="107000"/>
                        </a:lnSpc>
                        <a:spcAft>
                          <a:spcPts val="800"/>
                        </a:spcAft>
                      </a:pPr>
                      <a:r>
                        <a:rPr lang="en-US" sz="1800" b="0" i="0" kern="1200" dirty="0">
                          <a:solidFill>
                            <a:schemeClr val="tx1"/>
                          </a:solidFill>
                          <a:effectLst/>
                          <a:latin typeface="+mn-lt"/>
                          <a:ea typeface="+mn-ea"/>
                          <a:cs typeface="+mn-cs"/>
                        </a:rPr>
                        <a:t>The remote web server hosts CGI scripts that fail to adequately sanitize request strings with malicious JavaScript. By leveraging this issue, an attacker may be able to cause arbitrary HTML to be executed in a user's browser within the security context of the affected site.</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6916861"/>
                  </a:ext>
                </a:extLst>
              </a:tr>
              <a:tr h="483106">
                <a:tc>
                  <a:txBody>
                    <a:bodyPr/>
                    <a:lstStyle/>
                    <a:p>
                      <a:pPr algn="l">
                        <a:lnSpc>
                          <a:spcPct val="107000"/>
                        </a:lnSpc>
                        <a:spcAft>
                          <a:spcPts val="800"/>
                        </a:spcAft>
                      </a:pPr>
                      <a:r>
                        <a:rPr lang="en-IN" sz="3200" dirty="0">
                          <a:effectLst/>
                          <a:latin typeface="Calibri" panose="020F0502020204030204" pitchFamily="34" charset="0"/>
                          <a:ea typeface="Calibri" panose="020F0502020204030204" pitchFamily="34" charset="0"/>
                          <a:cs typeface="Times New Roman" panose="02020603050405020304" pitchFamily="18" charset="0"/>
                        </a:rPr>
                        <a:t> </a:t>
                      </a:r>
                      <a:r>
                        <a:rPr lang="en-IN" sz="3200" b="1" dirty="0">
                          <a:effectLst/>
                          <a:latin typeface="Helvetica Neue"/>
                          <a:ea typeface="Calibri" panose="020F0502020204030204" pitchFamily="34" charset="0"/>
                          <a:cs typeface="Times New Roman" panose="02020603050405020304" pitchFamily="18" charset="0"/>
                        </a:rPr>
                        <a:t>RISK:</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endParaRPr lang="en-IN" sz="1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High</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rgbClr val="FFFF00"/>
                    </a:solidFill>
                  </a:tcPr>
                </a:tc>
                <a:tc gridSpan="2">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Medium</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pPr algn="l">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800"/>
                        </a:spcAft>
                      </a:pPr>
                      <a:r>
                        <a:rPr lang="en-IN" sz="2400" b="1" dirty="0">
                          <a:effectLst/>
                          <a:latin typeface="Calibri" panose="020F0502020204030204" pitchFamily="34" charset="0"/>
                          <a:ea typeface="Calibri" panose="020F0502020204030204" pitchFamily="34" charset="0"/>
                          <a:cs typeface="Times New Roman" panose="02020603050405020304" pitchFamily="18" charset="0"/>
                        </a:rPr>
                        <a:t> Low</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7576206"/>
                  </a:ext>
                </a:extLst>
              </a:tr>
              <a:tr h="1310271">
                <a:tc gridSpan="8">
                  <a:txBody>
                    <a:bodyPr/>
                    <a:lstStyle/>
                    <a:p>
                      <a:pPr algn="l">
                        <a:lnSpc>
                          <a:spcPct val="107000"/>
                        </a:lnSpc>
                        <a:spcAft>
                          <a:spcPts val="800"/>
                        </a:spcAft>
                      </a:pPr>
                      <a:r>
                        <a:rPr lang="en-IN" sz="1800" dirty="0">
                          <a:effectLst/>
                          <a:latin typeface="+mn-lt"/>
                          <a:ea typeface="Calibri" panose="020F0502020204030204" pitchFamily="34" charset="0"/>
                          <a:cs typeface="Times New Roman" panose="02020603050405020304" pitchFamily="18" charset="0"/>
                        </a:rPr>
                        <a:t>It allow the attacker to modify the page. To steal another personal identity. The attacker might send the malicious HTML page to victim.</a:t>
                      </a:r>
                    </a:p>
                    <a:p>
                      <a:pPr algn="l">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7938825"/>
                  </a:ext>
                </a:extLst>
              </a:tr>
              <a:tr h="438116">
                <a:tc gridSpan="8">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000" b="1" dirty="0">
                          <a:effectLst/>
                          <a:latin typeface="Helvetica Neue"/>
                          <a:ea typeface="Calibri" panose="020F0502020204030204" pitchFamily="34" charset="0"/>
                          <a:cs typeface="Times New Roman" panose="02020603050405020304" pitchFamily="18" charset="0"/>
                        </a:rPr>
                        <a:t>RECOMMENDATION:</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0196235"/>
                  </a:ext>
                </a:extLst>
              </a:tr>
              <a:tr h="1073179">
                <a:tc gridSpan="8">
                  <a:txBody>
                    <a:bodyPr/>
                    <a:lstStyle/>
                    <a:p>
                      <a:pPr marL="0" indent="0" algn="l">
                        <a:lnSpc>
                          <a:spcPct val="107000"/>
                        </a:lnSpc>
                        <a:spcAft>
                          <a:spcPts val="800"/>
                        </a:spcAft>
                        <a:buFont typeface="+mj-lt"/>
                        <a:buNone/>
                      </a:pPr>
                      <a:r>
                        <a:rPr lang="en-US" sz="1800" b="0" i="0" kern="1200" dirty="0">
                          <a:solidFill>
                            <a:schemeClr val="tx1"/>
                          </a:solidFill>
                          <a:effectLst/>
                          <a:latin typeface="+mn-lt"/>
                          <a:ea typeface="+mn-ea"/>
                          <a:cs typeface="+mn-cs"/>
                        </a:rPr>
                        <a:t>Either restrict access to the vulnerable application or contact the vendor for an update.</a:t>
                      </a:r>
                      <a:endParaRPr lang="en-IN" sz="1100" dirty="0">
                        <a:effectLst/>
                        <a:latin typeface="Helvetica Neue"/>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6070903"/>
                  </a:ext>
                </a:extLst>
              </a:tr>
              <a:tr h="311286">
                <a:tc gridSpan="5">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pPr algn="l">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gridSpan="2">
                  <a:txBody>
                    <a:bodyPr/>
                    <a:lstStyle/>
                    <a:p>
                      <a:r>
                        <a:rPr lang="en-IN" sz="1400" b="1" dirty="0">
                          <a:effectLst/>
                          <a:latin typeface="+mn-lt"/>
                          <a:ea typeface="Calibri" panose="020F0502020204030204" pitchFamily="34" charset="0"/>
                          <a:cs typeface="Times New Roman" panose="02020603050405020304" pitchFamily="18" charset="0"/>
                        </a:rPr>
                        <a:t> AFFECTED DEVICE:</a:t>
                      </a:r>
                      <a:endParaRPr lang="en-IN" sz="1400" b="1" dirty="0">
                        <a:latin typeface="+mn-lt"/>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334333587"/>
                  </a:ext>
                </a:extLst>
              </a:tr>
            </a:tbl>
          </a:graphicData>
        </a:graphic>
      </p:graphicFrame>
    </p:spTree>
    <p:extLst>
      <p:ext uri="{BB962C8B-B14F-4D97-AF65-F5344CB8AC3E}">
        <p14:creationId xmlns:p14="http://schemas.microsoft.com/office/powerpoint/2010/main" val="16539659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B3823B6-0D50-4A6D-A6EE-08C2A4D5ECF7}"/>
              </a:ext>
            </a:extLst>
          </p:cNvPr>
          <p:cNvGrpSpPr/>
          <p:nvPr/>
        </p:nvGrpSpPr>
        <p:grpSpPr>
          <a:xfrm>
            <a:off x="0" y="4948862"/>
            <a:ext cx="12192000" cy="1909138"/>
            <a:chOff x="0" y="4948862"/>
            <a:chExt cx="12192000" cy="1909138"/>
          </a:xfrm>
        </p:grpSpPr>
        <p:sp>
          <p:nvSpPr>
            <p:cNvPr id="3" name="Freeform: Shape 2">
              <a:extLst>
                <a:ext uri="{FF2B5EF4-FFF2-40B4-BE49-F238E27FC236}">
                  <a16:creationId xmlns:a16="http://schemas.microsoft.com/office/drawing/2014/main" id="{6B7DEB3E-085F-487A-82D8-272E6FA29015}"/>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7503E2EF-6889-46AC-A51A-3B0D89F23C95}"/>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 name="Rectangle 5">
            <a:extLst>
              <a:ext uri="{FF2B5EF4-FFF2-40B4-BE49-F238E27FC236}">
                <a16:creationId xmlns:a16="http://schemas.microsoft.com/office/drawing/2014/main" id="{8DA996B1-5F8A-4570-81E2-6B4AD9D526F6}"/>
              </a:ext>
            </a:extLst>
          </p:cNvPr>
          <p:cNvSpPr/>
          <p:nvPr/>
        </p:nvSpPr>
        <p:spPr>
          <a:xfrm>
            <a:off x="612843" y="875807"/>
            <a:ext cx="11128442" cy="16537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8" name="TextBox 7">
            <a:extLst>
              <a:ext uri="{FF2B5EF4-FFF2-40B4-BE49-F238E27FC236}">
                <a16:creationId xmlns:a16="http://schemas.microsoft.com/office/drawing/2014/main" id="{0A274607-9DB7-47F4-A83C-4C08856C47CE}"/>
              </a:ext>
            </a:extLst>
          </p:cNvPr>
          <p:cNvSpPr txBox="1"/>
          <p:nvPr/>
        </p:nvSpPr>
        <p:spPr>
          <a:xfrm>
            <a:off x="612843" y="1194502"/>
            <a:ext cx="6094378" cy="461665"/>
          </a:xfrm>
          <a:prstGeom prst="rect">
            <a:avLst/>
          </a:prstGeom>
          <a:noFill/>
        </p:spPr>
        <p:txBody>
          <a:bodyPr wrap="square">
            <a:spAutoFit/>
          </a:bodyPr>
          <a:lstStyle/>
          <a:p>
            <a:r>
              <a:rPr lang="en-US" sz="2400" b="1" dirty="0">
                <a:solidFill>
                  <a:sysClr val="windowText" lastClr="000000"/>
                </a:solidFill>
              </a:rPr>
              <a:t>Vulnerability Detection Report:</a:t>
            </a:r>
            <a:endParaRPr lang="en-IN" sz="2400" b="1" dirty="0">
              <a:solidFill>
                <a:sysClr val="windowText" lastClr="000000"/>
              </a:solidFill>
            </a:endParaRPr>
          </a:p>
        </p:txBody>
      </p:sp>
      <p:sp>
        <p:nvSpPr>
          <p:cNvPr id="9" name="Rectangle 8">
            <a:extLst>
              <a:ext uri="{FF2B5EF4-FFF2-40B4-BE49-F238E27FC236}">
                <a16:creationId xmlns:a16="http://schemas.microsoft.com/office/drawing/2014/main" id="{B244B47A-7CA5-4BB8-BB28-A7478C7AE965}"/>
              </a:ext>
            </a:extLst>
          </p:cNvPr>
          <p:cNvSpPr/>
          <p:nvPr/>
        </p:nvSpPr>
        <p:spPr>
          <a:xfrm>
            <a:off x="2791838" y="233464"/>
            <a:ext cx="5515583" cy="542282"/>
          </a:xfrm>
          <a:prstGeom prst="rect">
            <a:avLst/>
          </a:prstGeom>
          <a:noFill/>
          <a:ln>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dirty="0">
                <a:latin typeface="Arial Black" panose="020B0A04020102020204" pitchFamily="34" charset="0"/>
              </a:rPr>
              <a:t>HTML INJECTION</a:t>
            </a:r>
            <a:endParaRPr lang="en-IN" sz="3600" b="1" dirty="0">
              <a:latin typeface="Arial Black" panose="020B0A04020102020204" pitchFamily="34" charset="0"/>
            </a:endParaRPr>
          </a:p>
        </p:txBody>
      </p:sp>
      <p:pic>
        <p:nvPicPr>
          <p:cNvPr id="11" name="Picture 10">
            <a:extLst>
              <a:ext uri="{FF2B5EF4-FFF2-40B4-BE49-F238E27FC236}">
                <a16:creationId xmlns:a16="http://schemas.microsoft.com/office/drawing/2014/main" id="{D77F428B-1575-4FB8-9AE6-37EEA302E1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379" y="1719367"/>
            <a:ext cx="11128442" cy="4838229"/>
          </a:xfrm>
          <a:prstGeom prst="rect">
            <a:avLst/>
          </a:prstGeom>
        </p:spPr>
      </p:pic>
      <p:sp>
        <p:nvSpPr>
          <p:cNvPr id="15" name="Rectangle 14">
            <a:extLst>
              <a:ext uri="{FF2B5EF4-FFF2-40B4-BE49-F238E27FC236}">
                <a16:creationId xmlns:a16="http://schemas.microsoft.com/office/drawing/2014/main" id="{C2AD491C-15A2-445B-A273-62A280CEF590}"/>
              </a:ext>
            </a:extLst>
          </p:cNvPr>
          <p:cNvSpPr/>
          <p:nvPr/>
        </p:nvSpPr>
        <p:spPr>
          <a:xfrm>
            <a:off x="1653702" y="3162643"/>
            <a:ext cx="4747098" cy="828444"/>
          </a:xfrm>
          <a:prstGeom prst="rect">
            <a:avLst/>
          </a:prstGeom>
          <a:noFill/>
          <a:ln w="28575">
            <a:solidFill>
              <a:schemeClr val="tx1">
                <a:lumMod val="95000"/>
                <a:lumOff val="5000"/>
              </a:schemeClr>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cxnSp>
        <p:nvCxnSpPr>
          <p:cNvPr id="17" name="Straight Arrow Connector 16">
            <a:extLst>
              <a:ext uri="{FF2B5EF4-FFF2-40B4-BE49-F238E27FC236}">
                <a16:creationId xmlns:a16="http://schemas.microsoft.com/office/drawing/2014/main" id="{F5F3F071-E7F5-4269-A723-6E5FD884EBB4}"/>
              </a:ext>
            </a:extLst>
          </p:cNvPr>
          <p:cNvCxnSpPr/>
          <p:nvPr/>
        </p:nvCxnSpPr>
        <p:spPr>
          <a:xfrm flipH="1" flipV="1">
            <a:off x="3278219" y="4027968"/>
            <a:ext cx="428017" cy="768292"/>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648673BC-6117-44AD-A920-4F5442FC1F08}"/>
              </a:ext>
            </a:extLst>
          </p:cNvPr>
          <p:cNvSpPr/>
          <p:nvPr/>
        </p:nvSpPr>
        <p:spPr>
          <a:xfrm>
            <a:off x="2757788" y="4885662"/>
            <a:ext cx="1468877" cy="27770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2000" b="1" dirty="0">
                <a:solidFill>
                  <a:srgbClr val="FF0000"/>
                </a:solidFill>
              </a:rPr>
              <a:t>Vulnerability</a:t>
            </a:r>
            <a:endParaRPr lang="en-IN" sz="2000" b="1" dirty="0">
              <a:solidFill>
                <a:srgbClr val="FF0000"/>
              </a:solidFill>
            </a:endParaRPr>
          </a:p>
        </p:txBody>
      </p:sp>
      <p:sp>
        <p:nvSpPr>
          <p:cNvPr id="20" name="Rectangle 1">
            <a:extLst>
              <a:ext uri="{FF2B5EF4-FFF2-40B4-BE49-F238E27FC236}">
                <a16:creationId xmlns:a16="http://schemas.microsoft.com/office/drawing/2014/main" id="{575AB4E0-F7E1-4FA2-95C6-AA15FB32C3D5}"/>
              </a:ext>
            </a:extLst>
          </p:cNvPr>
          <p:cNvSpPr>
            <a:spLocks noChangeArrowheads="1"/>
          </p:cNvSpPr>
          <p:nvPr/>
        </p:nvSpPr>
        <p:spPr bwMode="auto">
          <a:xfrm>
            <a:off x="5311302" y="5143826"/>
            <a:ext cx="61965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effectLst/>
              </a:rPr>
              <a:t>http://testphp.vulnweb.com/listproducts.php?cat=&lt;"mvckiw%20&gt; </a:t>
            </a:r>
          </a:p>
        </p:txBody>
      </p:sp>
    </p:spTree>
    <p:extLst>
      <p:ext uri="{BB962C8B-B14F-4D97-AF65-F5344CB8AC3E}">
        <p14:creationId xmlns:p14="http://schemas.microsoft.com/office/powerpoint/2010/main" val="15958950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CE8B164-9425-42EC-84AB-4F1939D7E3E4}"/>
              </a:ext>
            </a:extLst>
          </p:cNvPr>
          <p:cNvGrpSpPr/>
          <p:nvPr/>
        </p:nvGrpSpPr>
        <p:grpSpPr>
          <a:xfrm>
            <a:off x="0" y="5016956"/>
            <a:ext cx="12192000" cy="1909138"/>
            <a:chOff x="0" y="4948862"/>
            <a:chExt cx="12192000" cy="1909138"/>
          </a:xfrm>
        </p:grpSpPr>
        <p:sp>
          <p:nvSpPr>
            <p:cNvPr id="3" name="Freeform: Shape 2">
              <a:extLst>
                <a:ext uri="{FF2B5EF4-FFF2-40B4-BE49-F238E27FC236}">
                  <a16:creationId xmlns:a16="http://schemas.microsoft.com/office/drawing/2014/main" id="{BF5638D5-AF15-4976-960F-344C3E3BF5B8}"/>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18B4F961-D0CA-402F-B453-24191F7AB1FD}"/>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 name="Rectangle 4">
            <a:extLst>
              <a:ext uri="{FF2B5EF4-FFF2-40B4-BE49-F238E27FC236}">
                <a16:creationId xmlns:a16="http://schemas.microsoft.com/office/drawing/2014/main" id="{BB42AB07-4CAB-42FD-BEF1-EDBADCB91E67}"/>
              </a:ext>
            </a:extLst>
          </p:cNvPr>
          <p:cNvSpPr/>
          <p:nvPr/>
        </p:nvSpPr>
        <p:spPr>
          <a:xfrm>
            <a:off x="612843" y="930468"/>
            <a:ext cx="11128442" cy="16537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7" name="TextBox 6">
            <a:extLst>
              <a:ext uri="{FF2B5EF4-FFF2-40B4-BE49-F238E27FC236}">
                <a16:creationId xmlns:a16="http://schemas.microsoft.com/office/drawing/2014/main" id="{9FD68C1D-AA96-419E-BD9B-5A422F17E90E}"/>
              </a:ext>
            </a:extLst>
          </p:cNvPr>
          <p:cNvSpPr txBox="1"/>
          <p:nvPr/>
        </p:nvSpPr>
        <p:spPr>
          <a:xfrm>
            <a:off x="629865" y="1164551"/>
            <a:ext cx="3920246" cy="461665"/>
          </a:xfrm>
          <a:prstGeom prst="rect">
            <a:avLst/>
          </a:prstGeom>
          <a:noFill/>
          <a:ln>
            <a:solidFill>
              <a:schemeClr val="tx1"/>
            </a:solidFill>
          </a:ln>
        </p:spPr>
        <p:txBody>
          <a:bodyPr wrap="square">
            <a:spAutoFit/>
          </a:bodyPr>
          <a:lstStyle/>
          <a:p>
            <a:r>
              <a:rPr lang="en-US" sz="2400" b="1" dirty="0">
                <a:solidFill>
                  <a:sysClr val="windowText" lastClr="000000"/>
                </a:solidFill>
              </a:rPr>
              <a:t>Vulnerability Detection Report:</a:t>
            </a:r>
            <a:endParaRPr lang="en-IN" sz="2400" b="1" dirty="0">
              <a:solidFill>
                <a:sysClr val="windowText" lastClr="000000"/>
              </a:solidFill>
            </a:endParaRPr>
          </a:p>
        </p:txBody>
      </p:sp>
      <p:sp>
        <p:nvSpPr>
          <p:cNvPr id="9" name="TextBox 8">
            <a:extLst>
              <a:ext uri="{FF2B5EF4-FFF2-40B4-BE49-F238E27FC236}">
                <a16:creationId xmlns:a16="http://schemas.microsoft.com/office/drawing/2014/main" id="{81EB1A3C-D484-41A6-B08D-89AB12617AC6}"/>
              </a:ext>
            </a:extLst>
          </p:cNvPr>
          <p:cNvSpPr txBox="1"/>
          <p:nvPr/>
        </p:nvSpPr>
        <p:spPr>
          <a:xfrm>
            <a:off x="2589988" y="245227"/>
            <a:ext cx="6094378" cy="646331"/>
          </a:xfrm>
          <a:prstGeom prst="rect">
            <a:avLst/>
          </a:prstGeom>
          <a:noFill/>
        </p:spPr>
        <p:txBody>
          <a:bodyPr wrap="square">
            <a:spAutoFit/>
          </a:bodyPr>
          <a:lstStyle/>
          <a:p>
            <a:pPr algn="ctr"/>
            <a:r>
              <a:rPr lang="en-US" sz="3600" b="1" dirty="0">
                <a:latin typeface="Arial Black" panose="020B0A04020102020204" pitchFamily="34" charset="0"/>
              </a:rPr>
              <a:t>HTML INJECTION</a:t>
            </a:r>
            <a:endParaRPr lang="en-IN" sz="3600" b="1" dirty="0">
              <a:latin typeface="Arial Black" panose="020B0A04020102020204" pitchFamily="34" charset="0"/>
            </a:endParaRPr>
          </a:p>
        </p:txBody>
      </p:sp>
      <p:pic>
        <p:nvPicPr>
          <p:cNvPr id="11" name="Picture 10">
            <a:extLst>
              <a:ext uri="{FF2B5EF4-FFF2-40B4-BE49-F238E27FC236}">
                <a16:creationId xmlns:a16="http://schemas.microsoft.com/office/drawing/2014/main" id="{8649AC17-C22C-4D41-BB00-E626F7D291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804" y="1785339"/>
            <a:ext cx="10530967" cy="5103158"/>
          </a:xfrm>
          <a:prstGeom prst="rect">
            <a:avLst/>
          </a:prstGeom>
        </p:spPr>
      </p:pic>
      <p:sp>
        <p:nvSpPr>
          <p:cNvPr id="15" name="Oval 14">
            <a:extLst>
              <a:ext uri="{FF2B5EF4-FFF2-40B4-BE49-F238E27FC236}">
                <a16:creationId xmlns:a16="http://schemas.microsoft.com/office/drawing/2014/main" id="{AD5F07BA-1F31-4882-81F4-0B81CC3E7F45}"/>
              </a:ext>
            </a:extLst>
          </p:cNvPr>
          <p:cNvSpPr/>
          <p:nvPr/>
        </p:nvSpPr>
        <p:spPr>
          <a:xfrm>
            <a:off x="486383" y="2373549"/>
            <a:ext cx="729574" cy="651753"/>
          </a:xfrm>
          <a:prstGeom prst="ellipse">
            <a:avLst/>
          </a:prstGeom>
          <a:noFill/>
          <a:ln w="19050">
            <a:solidFill>
              <a:schemeClr val="tx1">
                <a:lumMod val="95000"/>
                <a:lumOff val="5000"/>
              </a:schemeClr>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cxnSp>
        <p:nvCxnSpPr>
          <p:cNvPr id="17" name="Straight Arrow Connector 16">
            <a:extLst>
              <a:ext uri="{FF2B5EF4-FFF2-40B4-BE49-F238E27FC236}">
                <a16:creationId xmlns:a16="http://schemas.microsoft.com/office/drawing/2014/main" id="{6C9807EA-0A94-447C-9517-DE7525A170E5}"/>
              </a:ext>
            </a:extLst>
          </p:cNvPr>
          <p:cNvCxnSpPr>
            <a:endCxn id="15" idx="3"/>
          </p:cNvCxnSpPr>
          <p:nvPr/>
        </p:nvCxnSpPr>
        <p:spPr>
          <a:xfrm flipV="1">
            <a:off x="486383" y="2929855"/>
            <a:ext cx="106844" cy="783346"/>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E18633E-7EDE-430B-AFD9-07300DB9F520}"/>
              </a:ext>
            </a:extLst>
          </p:cNvPr>
          <p:cNvSpPr/>
          <p:nvPr/>
        </p:nvSpPr>
        <p:spPr>
          <a:xfrm>
            <a:off x="107004" y="3791454"/>
            <a:ext cx="1410511" cy="53673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solidFill>
                  <a:srgbClr val="C00000"/>
                </a:solidFill>
              </a:rPr>
              <a:t>Vulnerable Link</a:t>
            </a:r>
            <a:endParaRPr lang="en-IN" b="1" dirty="0">
              <a:solidFill>
                <a:srgbClr val="C00000"/>
              </a:solidFill>
            </a:endParaRPr>
          </a:p>
        </p:txBody>
      </p:sp>
      <p:sp>
        <p:nvSpPr>
          <p:cNvPr id="21" name="Rectangle 20">
            <a:extLst>
              <a:ext uri="{FF2B5EF4-FFF2-40B4-BE49-F238E27FC236}">
                <a16:creationId xmlns:a16="http://schemas.microsoft.com/office/drawing/2014/main" id="{E11E8AE4-BBE1-476F-9378-A9D6852E291D}"/>
              </a:ext>
            </a:extLst>
          </p:cNvPr>
          <p:cNvSpPr/>
          <p:nvPr/>
        </p:nvSpPr>
        <p:spPr>
          <a:xfrm>
            <a:off x="3929591" y="4396628"/>
            <a:ext cx="4990290" cy="275578"/>
          </a:xfrm>
          <a:prstGeom prst="rect">
            <a:avLst/>
          </a:prstGeom>
          <a:noFill/>
          <a:ln>
            <a:solidFill>
              <a:schemeClr val="tx1">
                <a:lumMod val="95000"/>
                <a:lumOff val="5000"/>
              </a:schemeClr>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solidFill>
                  <a:schemeClr val="tx1">
                    <a:lumMod val="95000"/>
                    <a:lumOff val="5000"/>
                  </a:schemeClr>
                </a:solidFill>
              </a:rPr>
              <a:t>http://testphpvulnweb.com/</a:t>
            </a:r>
            <a:r>
              <a:rPr lang="en-US" b="1" dirty="0" err="1">
                <a:solidFill>
                  <a:schemeClr val="tx1">
                    <a:lumMod val="95000"/>
                    <a:lumOff val="5000"/>
                  </a:schemeClr>
                </a:solidFill>
              </a:rPr>
              <a:t>hpp</a:t>
            </a:r>
            <a:r>
              <a:rPr lang="en-US" b="1" dirty="0">
                <a:solidFill>
                  <a:schemeClr val="tx1">
                    <a:lumMod val="95000"/>
                    <a:lumOff val="5000"/>
                  </a:schemeClr>
                </a:solidFill>
              </a:rPr>
              <a:t>/?pp&lt;“mvckiw%20&gt;</a:t>
            </a:r>
            <a:endParaRPr lang="en-IN" b="1" dirty="0">
              <a:solidFill>
                <a:schemeClr val="tx1">
                  <a:lumMod val="95000"/>
                  <a:lumOff val="5000"/>
                </a:schemeClr>
              </a:solidFill>
            </a:endParaRPr>
          </a:p>
        </p:txBody>
      </p:sp>
    </p:spTree>
    <p:extLst>
      <p:ext uri="{BB962C8B-B14F-4D97-AF65-F5344CB8AC3E}">
        <p14:creationId xmlns:p14="http://schemas.microsoft.com/office/powerpoint/2010/main" val="8807340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163">
            <a:extLst>
              <a:ext uri="{FF2B5EF4-FFF2-40B4-BE49-F238E27FC236}">
                <a16:creationId xmlns:a16="http://schemas.microsoft.com/office/drawing/2014/main" id="{D8FA849A-F78C-4CB5-AF83-DB2B6DE7A67A}"/>
              </a:ext>
            </a:extLst>
          </p:cNvPr>
          <p:cNvSpPr/>
          <p:nvPr/>
        </p:nvSpPr>
        <p:spPr>
          <a:xfrm>
            <a:off x="8797990" y="3876180"/>
            <a:ext cx="2306584" cy="215444"/>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t>
            </a: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 name="Rectangle 2">
            <a:extLst>
              <a:ext uri="{FF2B5EF4-FFF2-40B4-BE49-F238E27FC236}">
                <a16:creationId xmlns:a16="http://schemas.microsoft.com/office/drawing/2014/main" id="{142CD150-2EAD-4124-A4B6-0D5352932664}"/>
              </a:ext>
            </a:extLst>
          </p:cNvPr>
          <p:cNvSpPr/>
          <p:nvPr/>
        </p:nvSpPr>
        <p:spPr>
          <a:xfrm>
            <a:off x="1395919" y="261645"/>
            <a:ext cx="9572017" cy="100035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i="0" dirty="0">
                <a:solidFill>
                  <a:srgbClr val="333333"/>
                </a:solidFill>
                <a:effectLst/>
                <a:latin typeface="Helvetica Neue"/>
              </a:rPr>
              <a:t>Web Application SQL Backend Identification</a:t>
            </a:r>
          </a:p>
          <a:p>
            <a:pPr algn="ctr"/>
            <a:endParaRPr lang="en-US" sz="3200" b="1" i="0" dirty="0">
              <a:solidFill>
                <a:srgbClr val="333333"/>
              </a:solidFill>
              <a:effectLst/>
              <a:latin typeface="Helvetica Neue"/>
            </a:endParaRPr>
          </a:p>
        </p:txBody>
      </p:sp>
      <p:sp>
        <p:nvSpPr>
          <p:cNvPr id="5" name="Rectangle 4">
            <a:extLst>
              <a:ext uri="{FF2B5EF4-FFF2-40B4-BE49-F238E27FC236}">
                <a16:creationId xmlns:a16="http://schemas.microsoft.com/office/drawing/2014/main" id="{724F619E-77B6-4A63-BBFE-FD6EEFCC7105}"/>
              </a:ext>
            </a:extLst>
          </p:cNvPr>
          <p:cNvSpPr/>
          <p:nvPr/>
        </p:nvSpPr>
        <p:spPr>
          <a:xfrm>
            <a:off x="466928" y="836579"/>
            <a:ext cx="11430000" cy="972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graphicFrame>
        <p:nvGraphicFramePr>
          <p:cNvPr id="8" name="Table 7">
            <a:extLst>
              <a:ext uri="{FF2B5EF4-FFF2-40B4-BE49-F238E27FC236}">
                <a16:creationId xmlns:a16="http://schemas.microsoft.com/office/drawing/2014/main" id="{D9C6B1AE-FFFE-42F7-9554-0B6B0F618676}"/>
              </a:ext>
            </a:extLst>
          </p:cNvPr>
          <p:cNvGraphicFramePr>
            <a:graphicFrameLocks noGrp="1"/>
          </p:cNvGraphicFramePr>
          <p:nvPr>
            <p:extLst>
              <p:ext uri="{D42A27DB-BD31-4B8C-83A1-F6EECF244321}">
                <p14:modId xmlns:p14="http://schemas.microsoft.com/office/powerpoint/2010/main" val="864159635"/>
              </p:ext>
            </p:extLst>
          </p:nvPr>
        </p:nvGraphicFramePr>
        <p:xfrm>
          <a:off x="466928" y="1088299"/>
          <a:ext cx="10879064" cy="5435786"/>
        </p:xfrm>
        <a:graphic>
          <a:graphicData uri="http://schemas.openxmlformats.org/drawingml/2006/table">
            <a:tbl>
              <a:tblPr/>
              <a:tblGrid>
                <a:gridCol w="3223101">
                  <a:extLst>
                    <a:ext uri="{9D8B030D-6E8A-4147-A177-3AD203B41FA5}">
                      <a16:colId xmlns:a16="http://schemas.microsoft.com/office/drawing/2014/main" val="1264796878"/>
                    </a:ext>
                  </a:extLst>
                </a:gridCol>
                <a:gridCol w="632298">
                  <a:extLst>
                    <a:ext uri="{9D8B030D-6E8A-4147-A177-3AD203B41FA5}">
                      <a16:colId xmlns:a16="http://schemas.microsoft.com/office/drawing/2014/main" val="4291230881"/>
                    </a:ext>
                  </a:extLst>
                </a:gridCol>
                <a:gridCol w="1696152">
                  <a:extLst>
                    <a:ext uri="{9D8B030D-6E8A-4147-A177-3AD203B41FA5}">
                      <a16:colId xmlns:a16="http://schemas.microsoft.com/office/drawing/2014/main" val="4031417347"/>
                    </a:ext>
                  </a:extLst>
                </a:gridCol>
                <a:gridCol w="732517">
                  <a:extLst>
                    <a:ext uri="{9D8B030D-6E8A-4147-A177-3AD203B41FA5}">
                      <a16:colId xmlns:a16="http://schemas.microsoft.com/office/drawing/2014/main" val="941627591"/>
                    </a:ext>
                  </a:extLst>
                </a:gridCol>
                <a:gridCol w="1475662">
                  <a:extLst>
                    <a:ext uri="{9D8B030D-6E8A-4147-A177-3AD203B41FA5}">
                      <a16:colId xmlns:a16="http://schemas.microsoft.com/office/drawing/2014/main" val="276615021"/>
                    </a:ext>
                  </a:extLst>
                </a:gridCol>
                <a:gridCol w="963038">
                  <a:extLst>
                    <a:ext uri="{9D8B030D-6E8A-4147-A177-3AD203B41FA5}">
                      <a16:colId xmlns:a16="http://schemas.microsoft.com/office/drawing/2014/main" val="3829373155"/>
                    </a:ext>
                  </a:extLst>
                </a:gridCol>
                <a:gridCol w="563739">
                  <a:extLst>
                    <a:ext uri="{9D8B030D-6E8A-4147-A177-3AD203B41FA5}">
                      <a16:colId xmlns:a16="http://schemas.microsoft.com/office/drawing/2014/main" val="4132433326"/>
                    </a:ext>
                  </a:extLst>
                </a:gridCol>
                <a:gridCol w="1592557">
                  <a:extLst>
                    <a:ext uri="{9D8B030D-6E8A-4147-A177-3AD203B41FA5}">
                      <a16:colId xmlns:a16="http://schemas.microsoft.com/office/drawing/2014/main" val="3332316968"/>
                    </a:ext>
                  </a:extLst>
                </a:gridCol>
              </a:tblGrid>
              <a:tr h="346494">
                <a:tc gridSpan="8">
                  <a:txBody>
                    <a:bodyPr/>
                    <a:lstStyle/>
                    <a:p>
                      <a:pPr algn="l">
                        <a:lnSpc>
                          <a:spcPct val="107000"/>
                        </a:lnSpc>
                        <a:spcAft>
                          <a:spcPts val="800"/>
                        </a:spcAft>
                      </a:pPr>
                      <a:r>
                        <a:rPr lang="en-US" sz="2800" b="1" dirty="0">
                          <a:effectLst/>
                          <a:latin typeface="Helvetica Neue"/>
                          <a:ea typeface="Calibri" panose="020F0502020204030204" pitchFamily="34" charset="0"/>
                          <a:cs typeface="Times New Roman" panose="02020603050405020304" pitchFamily="18" charset="0"/>
                        </a:rPr>
                        <a:t>Observation:</a:t>
                      </a:r>
                      <a:endParaRPr lang="en-IN" sz="2800" b="1" dirty="0">
                        <a:effectLst/>
                        <a:latin typeface="Helvetica Neue"/>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6108074"/>
                  </a:ext>
                </a:extLst>
              </a:tr>
              <a:tr h="1383962">
                <a:tc gridSpan="8">
                  <a:txBody>
                    <a:bodyPr/>
                    <a:lstStyle/>
                    <a:p>
                      <a:pPr algn="l">
                        <a:lnSpc>
                          <a:spcPct val="107000"/>
                        </a:lnSpc>
                        <a:spcAft>
                          <a:spcPts val="800"/>
                        </a:spcAft>
                      </a:pPr>
                      <a:r>
                        <a:rPr lang="en-US" sz="1800" b="0" i="0" kern="1200" dirty="0">
                          <a:solidFill>
                            <a:schemeClr val="tx1"/>
                          </a:solidFill>
                          <a:effectLst/>
                          <a:latin typeface="+mn-lt"/>
                          <a:ea typeface="+mn-ea"/>
                          <a:cs typeface="+mn-cs"/>
                        </a:rPr>
                        <a:t>At least one web application hosted on the remote web server is built on a SQL backend that Nessus was able to identify by looking at error messages</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6916861"/>
                  </a:ext>
                </a:extLst>
              </a:tr>
              <a:tr h="483106">
                <a:tc>
                  <a:txBody>
                    <a:bodyPr/>
                    <a:lstStyle/>
                    <a:p>
                      <a:pPr algn="l">
                        <a:lnSpc>
                          <a:spcPct val="107000"/>
                        </a:lnSpc>
                        <a:spcAft>
                          <a:spcPts val="800"/>
                        </a:spcAft>
                      </a:pPr>
                      <a:r>
                        <a:rPr lang="en-IN" sz="3200" dirty="0">
                          <a:effectLst/>
                          <a:latin typeface="Calibri" panose="020F0502020204030204" pitchFamily="34" charset="0"/>
                          <a:ea typeface="Calibri" panose="020F0502020204030204" pitchFamily="34" charset="0"/>
                          <a:cs typeface="Times New Roman" panose="02020603050405020304" pitchFamily="18" charset="0"/>
                        </a:rPr>
                        <a:t> </a:t>
                      </a:r>
                      <a:r>
                        <a:rPr lang="en-IN" sz="3200" b="1" dirty="0">
                          <a:effectLst/>
                          <a:latin typeface="Helvetica Neue"/>
                          <a:ea typeface="Calibri" panose="020F0502020204030204" pitchFamily="34" charset="0"/>
                          <a:cs typeface="Times New Roman" panose="02020603050405020304" pitchFamily="18" charset="0"/>
                        </a:rPr>
                        <a:t>RISK:</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endParaRPr lang="en-IN" sz="1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High</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rgbClr val="FFFF00"/>
                    </a:solidFill>
                  </a:tcPr>
                </a:tc>
                <a:tc gridSpan="2">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Medium</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pPr algn="l">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800"/>
                        </a:spcAft>
                      </a:pPr>
                      <a:r>
                        <a:rPr lang="en-IN" sz="2400" b="1" dirty="0">
                          <a:effectLst/>
                          <a:latin typeface="Calibri" panose="020F0502020204030204" pitchFamily="34" charset="0"/>
                          <a:ea typeface="Calibri" panose="020F0502020204030204" pitchFamily="34" charset="0"/>
                          <a:cs typeface="Times New Roman" panose="02020603050405020304" pitchFamily="18" charset="0"/>
                        </a:rPr>
                        <a:t> Low</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7576206"/>
                  </a:ext>
                </a:extLst>
              </a:tr>
              <a:tr h="1310271">
                <a:tc gridSpan="8">
                  <a:txBody>
                    <a:bodyPr/>
                    <a:lstStyle/>
                    <a:p>
                      <a:pPr algn="l">
                        <a:lnSpc>
                          <a:spcPct val="107000"/>
                        </a:lnSpc>
                        <a:spcAft>
                          <a:spcPts val="800"/>
                        </a:spcAft>
                      </a:pPr>
                      <a:r>
                        <a:rPr lang="en-IN" sz="1800" dirty="0">
                          <a:effectLst/>
                          <a:latin typeface="+mn-lt"/>
                          <a:ea typeface="Calibri" panose="020F0502020204030204" pitchFamily="34" charset="0"/>
                          <a:cs typeface="Times New Roman" panose="02020603050405020304" pitchFamily="18" charset="0"/>
                        </a:rPr>
                        <a:t>Leaking this kind of information may help the attacker fine-tune attacks against the application and its backend.</a:t>
                      </a:r>
                    </a:p>
                    <a:p>
                      <a:pPr algn="l">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7938825"/>
                  </a:ext>
                </a:extLst>
              </a:tr>
              <a:tr h="438116">
                <a:tc gridSpan="8">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000" b="1" dirty="0">
                          <a:effectLst/>
                          <a:latin typeface="Helvetica Neue"/>
                          <a:ea typeface="Calibri" panose="020F0502020204030204" pitchFamily="34" charset="0"/>
                          <a:cs typeface="Times New Roman" panose="02020603050405020304" pitchFamily="18" charset="0"/>
                        </a:rPr>
                        <a:t>RECOMMENDATION:</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0196235"/>
                  </a:ext>
                </a:extLst>
              </a:tr>
              <a:tr h="1073179">
                <a:tc gridSpan="8">
                  <a:txBody>
                    <a:bodyPr/>
                    <a:lstStyle/>
                    <a:p>
                      <a:pPr marL="0" indent="0" algn="l">
                        <a:lnSpc>
                          <a:spcPct val="107000"/>
                        </a:lnSpc>
                        <a:spcAft>
                          <a:spcPts val="800"/>
                        </a:spcAft>
                        <a:buFont typeface="+mj-lt"/>
                        <a:buNone/>
                      </a:pPr>
                      <a:r>
                        <a:rPr lang="en-IN" sz="1800" b="0" i="0" kern="1200" dirty="0">
                          <a:solidFill>
                            <a:schemeClr val="tx1"/>
                          </a:solidFill>
                          <a:effectLst/>
                          <a:latin typeface="+mn-lt"/>
                          <a:ea typeface="+mn-ea"/>
                          <a:cs typeface="+mn-cs"/>
                        </a:rPr>
                        <a:t>Filter out error messages.</a:t>
                      </a:r>
                      <a:endParaRPr lang="en-IN" sz="1100" dirty="0">
                        <a:effectLst/>
                        <a:latin typeface="Helvetica Neue"/>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6070903"/>
                  </a:ext>
                </a:extLst>
              </a:tr>
              <a:tr h="311286">
                <a:tc gridSpan="5">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pPr algn="l">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gridSpan="2">
                  <a:txBody>
                    <a:bodyPr/>
                    <a:lstStyle/>
                    <a:p>
                      <a:r>
                        <a:rPr lang="en-IN" sz="1400" b="1" dirty="0">
                          <a:effectLst/>
                          <a:latin typeface="+mn-lt"/>
                          <a:ea typeface="Calibri" panose="020F0502020204030204" pitchFamily="34" charset="0"/>
                          <a:cs typeface="Times New Roman" panose="02020603050405020304" pitchFamily="18" charset="0"/>
                        </a:rPr>
                        <a:t> AFFECTED DEVICE:</a:t>
                      </a:r>
                      <a:endParaRPr lang="en-IN" sz="1400" b="1" dirty="0">
                        <a:latin typeface="+mn-lt"/>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334333587"/>
                  </a:ext>
                </a:extLst>
              </a:tr>
            </a:tbl>
          </a:graphicData>
        </a:graphic>
      </p:graphicFrame>
    </p:spTree>
    <p:extLst>
      <p:ext uri="{BB962C8B-B14F-4D97-AF65-F5344CB8AC3E}">
        <p14:creationId xmlns:p14="http://schemas.microsoft.com/office/powerpoint/2010/main" val="5209294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163">
            <a:extLst>
              <a:ext uri="{FF2B5EF4-FFF2-40B4-BE49-F238E27FC236}">
                <a16:creationId xmlns:a16="http://schemas.microsoft.com/office/drawing/2014/main" id="{D8FA849A-F78C-4CB5-AF83-DB2B6DE7A67A}"/>
              </a:ext>
            </a:extLst>
          </p:cNvPr>
          <p:cNvSpPr/>
          <p:nvPr/>
        </p:nvSpPr>
        <p:spPr>
          <a:xfrm>
            <a:off x="8797990" y="3876180"/>
            <a:ext cx="2306584" cy="215444"/>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t>
            </a: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 name="Rectangle 2">
            <a:extLst>
              <a:ext uri="{FF2B5EF4-FFF2-40B4-BE49-F238E27FC236}">
                <a16:creationId xmlns:a16="http://schemas.microsoft.com/office/drawing/2014/main" id="{142CD150-2EAD-4124-A4B6-0D5352932664}"/>
              </a:ext>
            </a:extLst>
          </p:cNvPr>
          <p:cNvSpPr/>
          <p:nvPr/>
        </p:nvSpPr>
        <p:spPr>
          <a:xfrm>
            <a:off x="1120450" y="201682"/>
            <a:ext cx="9572017" cy="100035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i="0" dirty="0">
                <a:solidFill>
                  <a:srgbClr val="333333"/>
                </a:solidFill>
                <a:effectLst/>
                <a:latin typeface="Helvetica Neue"/>
              </a:rPr>
              <a:t>Web Application Potentially Vulnerable to Clickjacking</a:t>
            </a:r>
          </a:p>
          <a:p>
            <a:pPr algn="ctr"/>
            <a:endParaRPr lang="en-US" sz="3200" b="1" i="0" dirty="0">
              <a:solidFill>
                <a:srgbClr val="333333"/>
              </a:solidFill>
              <a:effectLst/>
              <a:latin typeface="Helvetica Neue"/>
            </a:endParaRPr>
          </a:p>
        </p:txBody>
      </p:sp>
      <p:sp>
        <p:nvSpPr>
          <p:cNvPr id="5" name="Rectangle 4">
            <a:extLst>
              <a:ext uri="{FF2B5EF4-FFF2-40B4-BE49-F238E27FC236}">
                <a16:creationId xmlns:a16="http://schemas.microsoft.com/office/drawing/2014/main" id="{724F619E-77B6-4A63-BBFE-FD6EEFCC7105}"/>
              </a:ext>
            </a:extLst>
          </p:cNvPr>
          <p:cNvSpPr/>
          <p:nvPr/>
        </p:nvSpPr>
        <p:spPr>
          <a:xfrm>
            <a:off x="380999" y="987255"/>
            <a:ext cx="11430001" cy="12998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graphicFrame>
        <p:nvGraphicFramePr>
          <p:cNvPr id="8" name="Table 7">
            <a:extLst>
              <a:ext uri="{FF2B5EF4-FFF2-40B4-BE49-F238E27FC236}">
                <a16:creationId xmlns:a16="http://schemas.microsoft.com/office/drawing/2014/main" id="{D9C6B1AE-FFFE-42F7-9554-0B6B0F618676}"/>
              </a:ext>
            </a:extLst>
          </p:cNvPr>
          <p:cNvGraphicFramePr>
            <a:graphicFrameLocks noGrp="1"/>
          </p:cNvGraphicFramePr>
          <p:nvPr>
            <p:extLst>
              <p:ext uri="{D42A27DB-BD31-4B8C-83A1-F6EECF244321}">
                <p14:modId xmlns:p14="http://schemas.microsoft.com/office/powerpoint/2010/main" val="3223271590"/>
              </p:ext>
            </p:extLst>
          </p:nvPr>
        </p:nvGraphicFramePr>
        <p:xfrm>
          <a:off x="466927" y="1266009"/>
          <a:ext cx="11177082" cy="5435786"/>
        </p:xfrm>
        <a:graphic>
          <a:graphicData uri="http://schemas.openxmlformats.org/drawingml/2006/table">
            <a:tbl>
              <a:tblPr/>
              <a:tblGrid>
                <a:gridCol w="3311394">
                  <a:extLst>
                    <a:ext uri="{9D8B030D-6E8A-4147-A177-3AD203B41FA5}">
                      <a16:colId xmlns:a16="http://schemas.microsoft.com/office/drawing/2014/main" val="1264796878"/>
                    </a:ext>
                  </a:extLst>
                </a:gridCol>
                <a:gridCol w="649619">
                  <a:extLst>
                    <a:ext uri="{9D8B030D-6E8A-4147-A177-3AD203B41FA5}">
                      <a16:colId xmlns:a16="http://schemas.microsoft.com/office/drawing/2014/main" val="4291230881"/>
                    </a:ext>
                  </a:extLst>
                </a:gridCol>
                <a:gridCol w="1742616">
                  <a:extLst>
                    <a:ext uri="{9D8B030D-6E8A-4147-A177-3AD203B41FA5}">
                      <a16:colId xmlns:a16="http://schemas.microsoft.com/office/drawing/2014/main" val="4031417347"/>
                    </a:ext>
                  </a:extLst>
                </a:gridCol>
                <a:gridCol w="745810">
                  <a:extLst>
                    <a:ext uri="{9D8B030D-6E8A-4147-A177-3AD203B41FA5}">
                      <a16:colId xmlns:a16="http://schemas.microsoft.com/office/drawing/2014/main" val="941627591"/>
                    </a:ext>
                  </a:extLst>
                </a:gridCol>
                <a:gridCol w="1522859">
                  <a:extLst>
                    <a:ext uri="{9D8B030D-6E8A-4147-A177-3AD203B41FA5}">
                      <a16:colId xmlns:a16="http://schemas.microsoft.com/office/drawing/2014/main" val="276615021"/>
                    </a:ext>
                  </a:extLst>
                </a:gridCol>
                <a:gridCol w="989419">
                  <a:extLst>
                    <a:ext uri="{9D8B030D-6E8A-4147-A177-3AD203B41FA5}">
                      <a16:colId xmlns:a16="http://schemas.microsoft.com/office/drawing/2014/main" val="3829373155"/>
                    </a:ext>
                  </a:extLst>
                </a:gridCol>
                <a:gridCol w="579182">
                  <a:extLst>
                    <a:ext uri="{9D8B030D-6E8A-4147-A177-3AD203B41FA5}">
                      <a16:colId xmlns:a16="http://schemas.microsoft.com/office/drawing/2014/main" val="4132433326"/>
                    </a:ext>
                  </a:extLst>
                </a:gridCol>
                <a:gridCol w="1636183">
                  <a:extLst>
                    <a:ext uri="{9D8B030D-6E8A-4147-A177-3AD203B41FA5}">
                      <a16:colId xmlns:a16="http://schemas.microsoft.com/office/drawing/2014/main" val="3332316968"/>
                    </a:ext>
                  </a:extLst>
                </a:gridCol>
              </a:tblGrid>
              <a:tr h="346494">
                <a:tc gridSpan="8">
                  <a:txBody>
                    <a:bodyPr/>
                    <a:lstStyle/>
                    <a:p>
                      <a:pPr algn="l">
                        <a:lnSpc>
                          <a:spcPct val="107000"/>
                        </a:lnSpc>
                        <a:spcAft>
                          <a:spcPts val="800"/>
                        </a:spcAft>
                      </a:pPr>
                      <a:r>
                        <a:rPr lang="en-US" sz="2800" b="1" dirty="0">
                          <a:effectLst/>
                          <a:latin typeface="Helvetica Neue"/>
                          <a:ea typeface="Calibri" panose="020F0502020204030204" pitchFamily="34" charset="0"/>
                          <a:cs typeface="Times New Roman" panose="02020603050405020304" pitchFamily="18" charset="0"/>
                        </a:rPr>
                        <a:t>Observation:</a:t>
                      </a:r>
                      <a:endParaRPr lang="en-IN" sz="2800" b="1" dirty="0">
                        <a:effectLst/>
                        <a:latin typeface="Helvetica Neue"/>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6108074"/>
                  </a:ext>
                </a:extLst>
              </a:tr>
              <a:tr h="1383962">
                <a:tc gridSpan="8">
                  <a:txBody>
                    <a:bodyPr/>
                    <a:lstStyle/>
                    <a:p>
                      <a:pPr algn="l">
                        <a:lnSpc>
                          <a:spcPct val="107000"/>
                        </a:lnSpc>
                        <a:spcAft>
                          <a:spcPts val="800"/>
                        </a:spcAft>
                      </a:pPr>
                      <a:r>
                        <a:rPr lang="en-US" sz="1800" b="0" i="0" kern="1200" dirty="0">
                          <a:solidFill>
                            <a:schemeClr val="tx1"/>
                          </a:solidFill>
                          <a:effectLst/>
                          <a:latin typeface="+mn-lt"/>
                          <a:ea typeface="+mn-ea"/>
                          <a:cs typeface="+mn-cs"/>
                        </a:rPr>
                        <a:t>We have observed that the remote web server does not set an X-Frame-Options response header or a Content-Security-Policy 'frame-ancestors' response header in all content responses. This could potentially expose the site to a clickjacking or UI redress attack.</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6916861"/>
                  </a:ext>
                </a:extLst>
              </a:tr>
              <a:tr h="483106">
                <a:tc>
                  <a:txBody>
                    <a:bodyPr/>
                    <a:lstStyle/>
                    <a:p>
                      <a:pPr algn="l">
                        <a:lnSpc>
                          <a:spcPct val="107000"/>
                        </a:lnSpc>
                        <a:spcAft>
                          <a:spcPts val="800"/>
                        </a:spcAft>
                      </a:pPr>
                      <a:r>
                        <a:rPr lang="en-IN" sz="3200" dirty="0">
                          <a:effectLst/>
                          <a:latin typeface="Calibri" panose="020F0502020204030204" pitchFamily="34" charset="0"/>
                          <a:ea typeface="Calibri" panose="020F0502020204030204" pitchFamily="34" charset="0"/>
                          <a:cs typeface="Times New Roman" panose="02020603050405020304" pitchFamily="18" charset="0"/>
                        </a:rPr>
                        <a:t> </a:t>
                      </a:r>
                      <a:r>
                        <a:rPr lang="en-IN" sz="3200" b="1" dirty="0">
                          <a:effectLst/>
                          <a:latin typeface="Helvetica Neue"/>
                          <a:ea typeface="Calibri" panose="020F0502020204030204" pitchFamily="34" charset="0"/>
                          <a:cs typeface="Times New Roman" panose="02020603050405020304" pitchFamily="18" charset="0"/>
                        </a:rPr>
                        <a:t>RISK:</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endParaRPr lang="en-IN" sz="1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High</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rgbClr val="FFFF00"/>
                    </a:solidFill>
                  </a:tcPr>
                </a:tc>
                <a:tc gridSpan="2">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Medium</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pPr algn="l">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800"/>
                        </a:spcAft>
                      </a:pPr>
                      <a:r>
                        <a:rPr lang="en-IN" sz="2400" b="1" dirty="0">
                          <a:effectLst/>
                          <a:latin typeface="Calibri" panose="020F0502020204030204" pitchFamily="34" charset="0"/>
                          <a:ea typeface="Calibri" panose="020F0502020204030204" pitchFamily="34" charset="0"/>
                          <a:cs typeface="Times New Roman" panose="02020603050405020304" pitchFamily="18" charset="0"/>
                        </a:rPr>
                        <a:t> Low</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7576206"/>
                  </a:ext>
                </a:extLst>
              </a:tr>
              <a:tr h="1310271">
                <a:tc gridSpan="8">
                  <a:txBody>
                    <a:bodyPr/>
                    <a:lstStyle/>
                    <a:p>
                      <a:pPr algn="l">
                        <a:lnSpc>
                          <a:spcPct val="107000"/>
                        </a:lnSpc>
                        <a:spcAft>
                          <a:spcPts val="800"/>
                        </a:spcAft>
                      </a:pPr>
                      <a:r>
                        <a:rPr lang="en-US" sz="1800" b="0" i="0" kern="1200" dirty="0">
                          <a:solidFill>
                            <a:schemeClr val="tx1"/>
                          </a:solidFill>
                          <a:effectLst/>
                          <a:latin typeface="+mn-lt"/>
                          <a:ea typeface="+mn-ea"/>
                          <a:cs typeface="+mn-cs"/>
                        </a:rPr>
                        <a:t> An Attacker can trick a user into clicking an area of the vulnerable page that is different than what the user perceives the page to be. This can result in a user performing fraudulent or malicious transactions.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7938825"/>
                  </a:ext>
                </a:extLst>
              </a:tr>
              <a:tr h="438116">
                <a:tc gridSpan="8">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000" b="1" dirty="0">
                          <a:effectLst/>
                          <a:latin typeface="Helvetica Neue"/>
                          <a:ea typeface="Calibri" panose="020F0502020204030204" pitchFamily="34" charset="0"/>
                          <a:cs typeface="Times New Roman" panose="02020603050405020304" pitchFamily="18" charset="0"/>
                        </a:rPr>
                        <a:t>RECOMMENDATION:</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0196235"/>
                  </a:ext>
                </a:extLst>
              </a:tr>
              <a:tr h="1073179">
                <a:tc gridSpan="8">
                  <a:txBody>
                    <a:bodyPr/>
                    <a:lstStyle/>
                    <a:p>
                      <a:pPr marL="0" indent="0" algn="l">
                        <a:lnSpc>
                          <a:spcPct val="107000"/>
                        </a:lnSpc>
                        <a:spcAft>
                          <a:spcPts val="800"/>
                        </a:spcAft>
                        <a:buFont typeface="+mj-lt"/>
                        <a:buNone/>
                      </a:pPr>
                      <a:r>
                        <a:rPr lang="en-US" sz="1800" b="0" i="0" kern="1200" dirty="0">
                          <a:solidFill>
                            <a:schemeClr val="tx1"/>
                          </a:solidFill>
                          <a:effectLst/>
                          <a:latin typeface="+mn-lt"/>
                          <a:ea typeface="+mn-ea"/>
                          <a:cs typeface="+mn-cs"/>
                        </a:rPr>
                        <a:t>Return the X-Frame-Options or Content-Security-Policy (with the 'frame-ancestors' directive) HTTP header with the page's response.</a:t>
                      </a:r>
                      <a:br>
                        <a:rPr lang="en-US" sz="1100" dirty="0"/>
                      </a:br>
                      <a:r>
                        <a:rPr lang="en-US" sz="1800" b="0" i="0" kern="1200" dirty="0">
                          <a:solidFill>
                            <a:schemeClr val="tx1"/>
                          </a:solidFill>
                          <a:effectLst/>
                          <a:latin typeface="+mn-lt"/>
                          <a:ea typeface="+mn-ea"/>
                          <a:cs typeface="+mn-cs"/>
                        </a:rPr>
                        <a:t>This prevents the page's content from being rendered by another site when using the frame or iframe HTML tags.</a:t>
                      </a:r>
                      <a:endParaRPr lang="en-IN" sz="1100" dirty="0">
                        <a:effectLst/>
                        <a:latin typeface="Helvetica Neue"/>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6070903"/>
                  </a:ext>
                </a:extLst>
              </a:tr>
              <a:tr h="311286">
                <a:tc gridSpan="5">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pPr algn="l">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gridSpan="2">
                  <a:txBody>
                    <a:bodyPr/>
                    <a:lstStyle/>
                    <a:p>
                      <a:r>
                        <a:rPr lang="en-IN" sz="1400" b="1" dirty="0">
                          <a:effectLst/>
                          <a:latin typeface="+mn-lt"/>
                          <a:ea typeface="Calibri" panose="020F0502020204030204" pitchFamily="34" charset="0"/>
                          <a:cs typeface="Times New Roman" panose="02020603050405020304" pitchFamily="18" charset="0"/>
                        </a:rPr>
                        <a:t> AFFECTED DEVICE:</a:t>
                      </a:r>
                      <a:endParaRPr lang="en-IN" sz="1400" b="1" dirty="0">
                        <a:latin typeface="+mn-lt"/>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334333587"/>
                  </a:ext>
                </a:extLst>
              </a:tr>
            </a:tbl>
          </a:graphicData>
        </a:graphic>
      </p:graphicFrame>
    </p:spTree>
    <p:extLst>
      <p:ext uri="{BB962C8B-B14F-4D97-AF65-F5344CB8AC3E}">
        <p14:creationId xmlns:p14="http://schemas.microsoft.com/office/powerpoint/2010/main" val="21323906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24D9E4B-7E54-4F11-A098-DED88DAFC845}"/>
              </a:ext>
            </a:extLst>
          </p:cNvPr>
          <p:cNvSpPr/>
          <p:nvPr/>
        </p:nvSpPr>
        <p:spPr>
          <a:xfrm>
            <a:off x="612843" y="930468"/>
            <a:ext cx="11128442" cy="16537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grpSp>
        <p:nvGrpSpPr>
          <p:cNvPr id="3" name="Group 2">
            <a:extLst>
              <a:ext uri="{FF2B5EF4-FFF2-40B4-BE49-F238E27FC236}">
                <a16:creationId xmlns:a16="http://schemas.microsoft.com/office/drawing/2014/main" id="{E234AA67-9240-4B21-ACBD-BCDD660E3B24}"/>
              </a:ext>
            </a:extLst>
          </p:cNvPr>
          <p:cNvGrpSpPr/>
          <p:nvPr/>
        </p:nvGrpSpPr>
        <p:grpSpPr>
          <a:xfrm>
            <a:off x="0" y="5085050"/>
            <a:ext cx="12192000" cy="1909138"/>
            <a:chOff x="0" y="4948862"/>
            <a:chExt cx="12192000" cy="1909138"/>
          </a:xfrm>
        </p:grpSpPr>
        <p:sp>
          <p:nvSpPr>
            <p:cNvPr id="4" name="Freeform: Shape 3">
              <a:extLst>
                <a:ext uri="{FF2B5EF4-FFF2-40B4-BE49-F238E27FC236}">
                  <a16:creationId xmlns:a16="http://schemas.microsoft.com/office/drawing/2014/main" id="{EFEC04ED-6736-4F1D-B2DC-55C54C57D365}"/>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reeform: Shape 4">
              <a:extLst>
                <a:ext uri="{FF2B5EF4-FFF2-40B4-BE49-F238E27FC236}">
                  <a16:creationId xmlns:a16="http://schemas.microsoft.com/office/drawing/2014/main" id="{DD0B4CD5-3A2A-49A0-BA71-C7F4DFF3B05B}"/>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 name="Rectangle 5">
            <a:extLst>
              <a:ext uri="{FF2B5EF4-FFF2-40B4-BE49-F238E27FC236}">
                <a16:creationId xmlns:a16="http://schemas.microsoft.com/office/drawing/2014/main" id="{E9075EF0-4D96-4EC2-BE80-6D3B70D7FF6E}"/>
              </a:ext>
            </a:extLst>
          </p:cNvPr>
          <p:cNvSpPr/>
          <p:nvPr/>
        </p:nvSpPr>
        <p:spPr>
          <a:xfrm>
            <a:off x="992221" y="223736"/>
            <a:ext cx="10418324" cy="583660"/>
          </a:xfrm>
          <a:prstGeom prst="rect">
            <a:avLst/>
          </a:prstGeom>
          <a:noFill/>
          <a:ln>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sz="2800" b="1" i="0" dirty="0">
                <a:solidFill>
                  <a:srgbClr val="333333"/>
                </a:solidFill>
                <a:effectLst/>
                <a:latin typeface="Helvetica Neue"/>
              </a:rPr>
              <a:t>Web Application Potentially Vulnerable to Clickjacking</a:t>
            </a:r>
          </a:p>
        </p:txBody>
      </p:sp>
      <p:sp>
        <p:nvSpPr>
          <p:cNvPr id="8" name="TextBox 7">
            <a:extLst>
              <a:ext uri="{FF2B5EF4-FFF2-40B4-BE49-F238E27FC236}">
                <a16:creationId xmlns:a16="http://schemas.microsoft.com/office/drawing/2014/main" id="{1B7111B2-CBA9-4268-B19B-9164AFF63D36}"/>
              </a:ext>
            </a:extLst>
          </p:cNvPr>
          <p:cNvSpPr txBox="1"/>
          <p:nvPr/>
        </p:nvSpPr>
        <p:spPr>
          <a:xfrm>
            <a:off x="612843" y="1218910"/>
            <a:ext cx="3073940" cy="369332"/>
          </a:xfrm>
          <a:prstGeom prst="rect">
            <a:avLst/>
          </a:prstGeom>
          <a:noFill/>
          <a:ln>
            <a:solidFill>
              <a:schemeClr val="tx1"/>
            </a:solidFill>
          </a:ln>
        </p:spPr>
        <p:txBody>
          <a:bodyPr wrap="square">
            <a:spAutoFit/>
          </a:bodyPr>
          <a:lstStyle/>
          <a:p>
            <a:r>
              <a:rPr lang="en-US" b="1" dirty="0">
                <a:solidFill>
                  <a:sysClr val="windowText" lastClr="000000"/>
                </a:solidFill>
              </a:rPr>
              <a:t>Vulnerability Detection Report:</a:t>
            </a:r>
            <a:endParaRPr lang="en-IN" b="1" dirty="0">
              <a:solidFill>
                <a:sysClr val="windowText" lastClr="000000"/>
              </a:solidFill>
            </a:endParaRPr>
          </a:p>
        </p:txBody>
      </p:sp>
      <p:pic>
        <p:nvPicPr>
          <p:cNvPr id="10" name="Picture 9">
            <a:extLst>
              <a:ext uri="{FF2B5EF4-FFF2-40B4-BE49-F238E27FC236}">
                <a16:creationId xmlns:a16="http://schemas.microsoft.com/office/drawing/2014/main" id="{91FAFA91-A14C-4F50-8BE7-45DE9A8F08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7336" y="1218909"/>
            <a:ext cx="5573949" cy="5389559"/>
          </a:xfrm>
          <a:prstGeom prst="rect">
            <a:avLst/>
          </a:prstGeom>
        </p:spPr>
      </p:pic>
      <p:pic>
        <p:nvPicPr>
          <p:cNvPr id="16" name="Picture 15">
            <a:extLst>
              <a:ext uri="{FF2B5EF4-FFF2-40B4-BE49-F238E27FC236}">
                <a16:creationId xmlns:a16="http://schemas.microsoft.com/office/drawing/2014/main" id="{B1A8A2C5-16C1-41D2-95D3-CE656B3AF9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0" y="1649944"/>
            <a:ext cx="6198273" cy="3084421"/>
          </a:xfrm>
          <a:prstGeom prst="rect">
            <a:avLst/>
          </a:prstGeom>
        </p:spPr>
      </p:pic>
      <p:pic>
        <p:nvPicPr>
          <p:cNvPr id="18" name="Picture 17">
            <a:extLst>
              <a:ext uri="{FF2B5EF4-FFF2-40B4-BE49-F238E27FC236}">
                <a16:creationId xmlns:a16="http://schemas.microsoft.com/office/drawing/2014/main" id="{52FAB861-9F39-45ED-8F9F-8E7EC7A3C9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643" y="5221217"/>
            <a:ext cx="5628901" cy="1387252"/>
          </a:xfrm>
          <a:prstGeom prst="rect">
            <a:avLst/>
          </a:prstGeom>
        </p:spPr>
      </p:pic>
      <p:sp>
        <p:nvSpPr>
          <p:cNvPr id="19" name="Rectangle 18">
            <a:extLst>
              <a:ext uri="{FF2B5EF4-FFF2-40B4-BE49-F238E27FC236}">
                <a16:creationId xmlns:a16="http://schemas.microsoft.com/office/drawing/2014/main" id="{D3AF90EB-0C15-49C3-AF95-A6F789336BD0}"/>
              </a:ext>
            </a:extLst>
          </p:cNvPr>
          <p:cNvSpPr/>
          <p:nvPr/>
        </p:nvSpPr>
        <p:spPr>
          <a:xfrm>
            <a:off x="1264595" y="4320709"/>
            <a:ext cx="4760069" cy="29524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solidFill>
                  <a:schemeClr val="tx1"/>
                </a:solidFill>
              </a:rPr>
              <a:t>http://testphp.vulnweb.com/listproduct.php</a:t>
            </a:r>
            <a:endParaRPr lang="en-IN" b="1" dirty="0">
              <a:solidFill>
                <a:schemeClr val="tx1"/>
              </a:solidFill>
            </a:endParaRPr>
          </a:p>
        </p:txBody>
      </p:sp>
      <p:sp>
        <p:nvSpPr>
          <p:cNvPr id="20" name="Rectangle 19">
            <a:extLst>
              <a:ext uri="{FF2B5EF4-FFF2-40B4-BE49-F238E27FC236}">
                <a16:creationId xmlns:a16="http://schemas.microsoft.com/office/drawing/2014/main" id="{49A70D40-AE6A-46B9-90E3-7E723426D741}"/>
              </a:ext>
            </a:extLst>
          </p:cNvPr>
          <p:cNvSpPr/>
          <p:nvPr/>
        </p:nvSpPr>
        <p:spPr>
          <a:xfrm>
            <a:off x="278688" y="6118068"/>
            <a:ext cx="5505856" cy="51619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solidFill>
                  <a:schemeClr val="tx1"/>
                </a:solidFill>
              </a:rPr>
              <a:t>http://testphp.vulnweb.com/AJAX/index.php//php/showxml.php/showxml.php/showxml.php/showxmp1.php</a:t>
            </a:r>
            <a:endParaRPr lang="en-IN" b="1" dirty="0">
              <a:solidFill>
                <a:schemeClr val="tx1"/>
              </a:solidFill>
            </a:endParaRPr>
          </a:p>
        </p:txBody>
      </p:sp>
    </p:spTree>
    <p:extLst>
      <p:ext uri="{BB962C8B-B14F-4D97-AF65-F5344CB8AC3E}">
        <p14:creationId xmlns:p14="http://schemas.microsoft.com/office/powerpoint/2010/main" val="415135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a:extLst>
              <a:ext uri="{FF2B5EF4-FFF2-40B4-BE49-F238E27FC236}">
                <a16:creationId xmlns:a16="http://schemas.microsoft.com/office/drawing/2014/main" id="{714A87C3-3EFB-4722-BF0D-17138DEB6B2B}"/>
              </a:ext>
            </a:extLst>
          </p:cNvPr>
          <p:cNvGrpSpPr/>
          <p:nvPr/>
        </p:nvGrpSpPr>
        <p:grpSpPr>
          <a:xfrm>
            <a:off x="0" y="4948862"/>
            <a:ext cx="12192000" cy="1909138"/>
            <a:chOff x="0" y="4948862"/>
            <a:chExt cx="12192000" cy="1909138"/>
          </a:xfrm>
        </p:grpSpPr>
        <p:sp>
          <p:nvSpPr>
            <p:cNvPr id="83" name="Freeform: Shape 82">
              <a:extLst>
                <a:ext uri="{FF2B5EF4-FFF2-40B4-BE49-F238E27FC236}">
                  <a16:creationId xmlns:a16="http://schemas.microsoft.com/office/drawing/2014/main" id="{EC99197A-1F6B-4498-BD1A-1E735D7E4EB6}"/>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F9C80C8E-5A49-482B-8FB1-2FEACFCA5ACA}"/>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3" name="Rectangle 22">
            <a:extLst>
              <a:ext uri="{FF2B5EF4-FFF2-40B4-BE49-F238E27FC236}">
                <a16:creationId xmlns:a16="http://schemas.microsoft.com/office/drawing/2014/main" id="{DF4E2E7D-83DE-4508-AC56-8E5513148E06}"/>
              </a:ext>
            </a:extLst>
          </p:cNvPr>
          <p:cNvSpPr/>
          <p:nvPr/>
        </p:nvSpPr>
        <p:spPr>
          <a:xfrm>
            <a:off x="389106" y="1322962"/>
            <a:ext cx="11381362" cy="126459"/>
          </a:xfrm>
          <a:prstGeom prst="rect">
            <a:avLst/>
          </a:prstGeom>
          <a:solidFill>
            <a:schemeClr val="accent6">
              <a:lumMod val="60000"/>
              <a:lumOff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5" name="Rectangle: Rounded Corners 24">
            <a:extLst>
              <a:ext uri="{FF2B5EF4-FFF2-40B4-BE49-F238E27FC236}">
                <a16:creationId xmlns:a16="http://schemas.microsoft.com/office/drawing/2014/main" id="{AE2312A5-951C-4DF5-AF1D-D30D24409EF6}"/>
              </a:ext>
            </a:extLst>
          </p:cNvPr>
          <p:cNvSpPr/>
          <p:nvPr/>
        </p:nvSpPr>
        <p:spPr>
          <a:xfrm>
            <a:off x="2324911" y="544749"/>
            <a:ext cx="7451387" cy="525294"/>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dirty="0">
                <a:latin typeface="Arial Black" panose="020B0A04020102020204" pitchFamily="34" charset="0"/>
              </a:rPr>
              <a:t>ISC BIND VULNERABILITY</a:t>
            </a:r>
            <a:endParaRPr lang="en-IN" sz="3600" b="1" dirty="0">
              <a:latin typeface="Arial Black" panose="020B0A04020102020204" pitchFamily="34" charset="0"/>
            </a:endParaRPr>
          </a:p>
        </p:txBody>
      </p:sp>
      <p:sp>
        <p:nvSpPr>
          <p:cNvPr id="28" name="Rectangle 27">
            <a:extLst>
              <a:ext uri="{FF2B5EF4-FFF2-40B4-BE49-F238E27FC236}">
                <a16:creationId xmlns:a16="http://schemas.microsoft.com/office/drawing/2014/main" id="{11CE4C99-A2E4-4C83-B332-0C0F317224F9}"/>
              </a:ext>
            </a:extLst>
          </p:cNvPr>
          <p:cNvSpPr/>
          <p:nvPr/>
        </p:nvSpPr>
        <p:spPr>
          <a:xfrm>
            <a:off x="389106" y="1615160"/>
            <a:ext cx="3630146" cy="4280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ysClr val="windowText" lastClr="000000"/>
                </a:solidFill>
              </a:rPr>
              <a:t>Vulnerability Detection Report:</a:t>
            </a:r>
            <a:r>
              <a:rPr lang="en-US" sz="2000" b="1" dirty="0"/>
              <a:t>try</a:t>
            </a:r>
            <a:endParaRPr lang="en-IN" sz="2000" b="1" dirty="0"/>
          </a:p>
        </p:txBody>
      </p:sp>
      <p:pic>
        <p:nvPicPr>
          <p:cNvPr id="30" name="Picture 29">
            <a:extLst>
              <a:ext uri="{FF2B5EF4-FFF2-40B4-BE49-F238E27FC236}">
                <a16:creationId xmlns:a16="http://schemas.microsoft.com/office/drawing/2014/main" id="{43FA0CBD-32C2-46B7-B4BC-65FE14678D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494" y="2538919"/>
            <a:ext cx="6839354" cy="2529191"/>
          </a:xfrm>
          <a:prstGeom prst="rect">
            <a:avLst/>
          </a:prstGeom>
        </p:spPr>
      </p:pic>
    </p:spTree>
    <p:extLst>
      <p:ext uri="{BB962C8B-B14F-4D97-AF65-F5344CB8AC3E}">
        <p14:creationId xmlns:p14="http://schemas.microsoft.com/office/powerpoint/2010/main" val="39804377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163">
            <a:extLst>
              <a:ext uri="{FF2B5EF4-FFF2-40B4-BE49-F238E27FC236}">
                <a16:creationId xmlns:a16="http://schemas.microsoft.com/office/drawing/2014/main" id="{D8FA849A-F78C-4CB5-AF83-DB2B6DE7A67A}"/>
              </a:ext>
            </a:extLst>
          </p:cNvPr>
          <p:cNvSpPr/>
          <p:nvPr/>
        </p:nvSpPr>
        <p:spPr>
          <a:xfrm>
            <a:off x="8797990" y="3876180"/>
            <a:ext cx="2306584" cy="215444"/>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t>
            </a: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0" y="4948862"/>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 name="Rectangle 2">
            <a:extLst>
              <a:ext uri="{FF2B5EF4-FFF2-40B4-BE49-F238E27FC236}">
                <a16:creationId xmlns:a16="http://schemas.microsoft.com/office/drawing/2014/main" id="{142CD150-2EAD-4124-A4B6-0D5352932664}"/>
              </a:ext>
            </a:extLst>
          </p:cNvPr>
          <p:cNvSpPr/>
          <p:nvPr/>
        </p:nvSpPr>
        <p:spPr>
          <a:xfrm>
            <a:off x="554477" y="179615"/>
            <a:ext cx="10703966" cy="100035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i="0" dirty="0">
                <a:solidFill>
                  <a:srgbClr val="333333"/>
                </a:solidFill>
                <a:effectLst/>
                <a:latin typeface="Arial Black" panose="020B0A04020102020204" pitchFamily="34" charset="0"/>
              </a:rPr>
              <a:t> PHP_RSHUTDOWN_FUNCTION Security Bypass</a:t>
            </a:r>
          </a:p>
          <a:p>
            <a:pPr algn="ctr"/>
            <a:endParaRPr lang="en-US" sz="3200" b="1" i="0" dirty="0">
              <a:solidFill>
                <a:srgbClr val="333333"/>
              </a:solidFill>
              <a:effectLst/>
              <a:latin typeface="Helvetica Neue"/>
            </a:endParaRPr>
          </a:p>
        </p:txBody>
      </p:sp>
      <p:sp>
        <p:nvSpPr>
          <p:cNvPr id="5" name="Rectangle 4">
            <a:extLst>
              <a:ext uri="{FF2B5EF4-FFF2-40B4-BE49-F238E27FC236}">
                <a16:creationId xmlns:a16="http://schemas.microsoft.com/office/drawing/2014/main" id="{724F619E-77B6-4A63-BBFE-FD6EEFCC7105}"/>
              </a:ext>
            </a:extLst>
          </p:cNvPr>
          <p:cNvSpPr/>
          <p:nvPr/>
        </p:nvSpPr>
        <p:spPr>
          <a:xfrm>
            <a:off x="362299" y="759249"/>
            <a:ext cx="11430000" cy="972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graphicFrame>
        <p:nvGraphicFramePr>
          <p:cNvPr id="8" name="Table 7">
            <a:extLst>
              <a:ext uri="{FF2B5EF4-FFF2-40B4-BE49-F238E27FC236}">
                <a16:creationId xmlns:a16="http://schemas.microsoft.com/office/drawing/2014/main" id="{D9C6B1AE-FFFE-42F7-9554-0B6B0F618676}"/>
              </a:ext>
            </a:extLst>
          </p:cNvPr>
          <p:cNvGraphicFramePr>
            <a:graphicFrameLocks noGrp="1"/>
          </p:cNvGraphicFramePr>
          <p:nvPr>
            <p:extLst>
              <p:ext uri="{D42A27DB-BD31-4B8C-83A1-F6EECF244321}">
                <p14:modId xmlns:p14="http://schemas.microsoft.com/office/powerpoint/2010/main" val="4273950357"/>
              </p:ext>
            </p:extLst>
          </p:nvPr>
        </p:nvGraphicFramePr>
        <p:xfrm>
          <a:off x="467144" y="1053626"/>
          <a:ext cx="11257712" cy="5435786"/>
        </p:xfrm>
        <a:graphic>
          <a:graphicData uri="http://schemas.openxmlformats.org/drawingml/2006/table">
            <a:tbl>
              <a:tblPr/>
              <a:tblGrid>
                <a:gridCol w="3335282">
                  <a:extLst>
                    <a:ext uri="{9D8B030D-6E8A-4147-A177-3AD203B41FA5}">
                      <a16:colId xmlns:a16="http://schemas.microsoft.com/office/drawing/2014/main" val="1264796878"/>
                    </a:ext>
                  </a:extLst>
                </a:gridCol>
                <a:gridCol w="654305">
                  <a:extLst>
                    <a:ext uri="{9D8B030D-6E8A-4147-A177-3AD203B41FA5}">
                      <a16:colId xmlns:a16="http://schemas.microsoft.com/office/drawing/2014/main" val="4291230881"/>
                    </a:ext>
                  </a:extLst>
                </a:gridCol>
                <a:gridCol w="1755187">
                  <a:extLst>
                    <a:ext uri="{9D8B030D-6E8A-4147-A177-3AD203B41FA5}">
                      <a16:colId xmlns:a16="http://schemas.microsoft.com/office/drawing/2014/main" val="4031417347"/>
                    </a:ext>
                  </a:extLst>
                </a:gridCol>
                <a:gridCol w="747946">
                  <a:extLst>
                    <a:ext uri="{9D8B030D-6E8A-4147-A177-3AD203B41FA5}">
                      <a16:colId xmlns:a16="http://schemas.microsoft.com/office/drawing/2014/main" val="941627591"/>
                    </a:ext>
                  </a:extLst>
                </a:gridCol>
                <a:gridCol w="1537089">
                  <a:extLst>
                    <a:ext uri="{9D8B030D-6E8A-4147-A177-3AD203B41FA5}">
                      <a16:colId xmlns:a16="http://schemas.microsoft.com/office/drawing/2014/main" val="276615021"/>
                    </a:ext>
                  </a:extLst>
                </a:gridCol>
                <a:gridCol w="996557">
                  <a:extLst>
                    <a:ext uri="{9D8B030D-6E8A-4147-A177-3AD203B41FA5}">
                      <a16:colId xmlns:a16="http://schemas.microsoft.com/office/drawing/2014/main" val="3829373155"/>
                    </a:ext>
                  </a:extLst>
                </a:gridCol>
                <a:gridCol w="583360">
                  <a:extLst>
                    <a:ext uri="{9D8B030D-6E8A-4147-A177-3AD203B41FA5}">
                      <a16:colId xmlns:a16="http://schemas.microsoft.com/office/drawing/2014/main" val="4132433326"/>
                    </a:ext>
                  </a:extLst>
                </a:gridCol>
                <a:gridCol w="1647986">
                  <a:extLst>
                    <a:ext uri="{9D8B030D-6E8A-4147-A177-3AD203B41FA5}">
                      <a16:colId xmlns:a16="http://schemas.microsoft.com/office/drawing/2014/main" val="3332316968"/>
                    </a:ext>
                  </a:extLst>
                </a:gridCol>
              </a:tblGrid>
              <a:tr h="346494">
                <a:tc gridSpan="8">
                  <a:txBody>
                    <a:bodyPr/>
                    <a:lstStyle/>
                    <a:p>
                      <a:pPr algn="l">
                        <a:lnSpc>
                          <a:spcPct val="107000"/>
                        </a:lnSpc>
                        <a:spcAft>
                          <a:spcPts val="800"/>
                        </a:spcAft>
                      </a:pPr>
                      <a:r>
                        <a:rPr lang="en-US" sz="2800" b="1" dirty="0">
                          <a:effectLst/>
                          <a:latin typeface="Helvetica Neue"/>
                          <a:ea typeface="Calibri" panose="020F0502020204030204" pitchFamily="34" charset="0"/>
                          <a:cs typeface="Times New Roman" panose="02020603050405020304" pitchFamily="18" charset="0"/>
                        </a:rPr>
                        <a:t>Observation:</a:t>
                      </a:r>
                      <a:endParaRPr lang="en-IN" sz="2800" b="1" dirty="0">
                        <a:effectLst/>
                        <a:latin typeface="Helvetica Neue"/>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6108074"/>
                  </a:ext>
                </a:extLst>
              </a:tr>
              <a:tr h="1383962">
                <a:tc gridSpan="8">
                  <a:txBody>
                    <a:bodyPr/>
                    <a:lstStyle/>
                    <a:p>
                      <a:pPr algn="l">
                        <a:lnSpc>
                          <a:spcPct val="107000"/>
                        </a:lnSpc>
                        <a:spcAft>
                          <a:spcPts val="800"/>
                        </a:spcAft>
                      </a:pPr>
                      <a:r>
                        <a:rPr lang="en-US" sz="1800" b="0" i="0" kern="1200" dirty="0">
                          <a:solidFill>
                            <a:schemeClr val="tx1"/>
                          </a:solidFill>
                          <a:effectLst/>
                          <a:latin typeface="+mn-lt"/>
                          <a:ea typeface="+mn-ea"/>
                          <a:cs typeface="+mn-cs"/>
                        </a:rPr>
                        <a:t>According to its banner, the version of PHP 5.x installed on the remote host is 5.x prior to 5.3.11 or 5.4.x prior to 5.4.1 and thus, is potentially affected by a security bypass vulnerability.</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6916861"/>
                  </a:ext>
                </a:extLst>
              </a:tr>
              <a:tr h="483106">
                <a:tc>
                  <a:txBody>
                    <a:bodyPr/>
                    <a:lstStyle/>
                    <a:p>
                      <a:pPr algn="l">
                        <a:lnSpc>
                          <a:spcPct val="107000"/>
                        </a:lnSpc>
                        <a:spcAft>
                          <a:spcPts val="800"/>
                        </a:spcAft>
                      </a:pPr>
                      <a:r>
                        <a:rPr lang="en-IN" sz="3200" dirty="0">
                          <a:effectLst/>
                          <a:latin typeface="Calibri" panose="020F0502020204030204" pitchFamily="34" charset="0"/>
                          <a:ea typeface="Calibri" panose="020F0502020204030204" pitchFamily="34" charset="0"/>
                          <a:cs typeface="Times New Roman" panose="02020603050405020304" pitchFamily="18" charset="0"/>
                        </a:rPr>
                        <a:t> </a:t>
                      </a:r>
                      <a:r>
                        <a:rPr lang="en-IN" sz="3200" b="1" dirty="0">
                          <a:effectLst/>
                          <a:latin typeface="Helvetica Neue"/>
                          <a:ea typeface="Calibri" panose="020F0502020204030204" pitchFamily="34" charset="0"/>
                          <a:cs typeface="Times New Roman" panose="02020603050405020304" pitchFamily="18" charset="0"/>
                        </a:rPr>
                        <a:t>RISK:</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endParaRPr lang="en-IN" sz="1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High</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rgbClr val="FFFF00"/>
                    </a:solidFill>
                  </a:tcPr>
                </a:tc>
                <a:tc gridSpan="2">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Medium</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pPr algn="l">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800"/>
                        </a:spcAft>
                      </a:pPr>
                      <a:r>
                        <a:rPr lang="en-IN" sz="2400" b="1" dirty="0">
                          <a:effectLst/>
                          <a:latin typeface="Calibri" panose="020F0502020204030204" pitchFamily="34" charset="0"/>
                          <a:ea typeface="Calibri" panose="020F0502020204030204" pitchFamily="34" charset="0"/>
                          <a:cs typeface="Times New Roman" panose="02020603050405020304" pitchFamily="18" charset="0"/>
                        </a:rPr>
                        <a:t> Low</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7576206"/>
                  </a:ext>
                </a:extLst>
              </a:tr>
              <a:tr h="1310271">
                <a:tc gridSpan="8">
                  <a:txBody>
                    <a:bodyPr/>
                    <a:lstStyle/>
                    <a:p>
                      <a:pPr algn="l">
                        <a:lnSpc>
                          <a:spcPct val="107000"/>
                        </a:lnSpc>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S</a:t>
                      </a:r>
                      <a:r>
                        <a:rPr lang="en-IN" sz="1600" dirty="0">
                          <a:effectLst/>
                          <a:latin typeface="Calibri" panose="020F0502020204030204" pitchFamily="34" charset="0"/>
                          <a:ea typeface="Calibri" panose="020F0502020204030204" pitchFamily="34" charset="0"/>
                          <a:cs typeface="Times New Roman" panose="02020603050405020304" pitchFamily="18" charset="0"/>
                        </a:rPr>
                        <a:t>uccessful Exploitation will allow remote attacker to read arbitrary files.</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7938825"/>
                  </a:ext>
                </a:extLst>
              </a:tr>
              <a:tr h="438116">
                <a:tc gridSpan="8">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000" b="1" dirty="0">
                          <a:effectLst/>
                          <a:latin typeface="Helvetica Neue"/>
                          <a:ea typeface="Calibri" panose="020F0502020204030204" pitchFamily="34" charset="0"/>
                          <a:cs typeface="Times New Roman" panose="02020603050405020304" pitchFamily="18" charset="0"/>
                        </a:rPr>
                        <a:t>RECOMMENDATION:</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0196235"/>
                  </a:ext>
                </a:extLst>
              </a:tr>
              <a:tr h="1073179">
                <a:tc gridSpan="8">
                  <a:txBody>
                    <a:bodyPr/>
                    <a:lstStyle/>
                    <a:p>
                      <a:pPr marL="0" indent="0" algn="l">
                        <a:lnSpc>
                          <a:spcPct val="107000"/>
                        </a:lnSpc>
                        <a:spcAft>
                          <a:spcPts val="800"/>
                        </a:spcAft>
                        <a:buFontTx/>
                        <a:buNone/>
                      </a:pPr>
                      <a:r>
                        <a:rPr lang="en-US" sz="1800" b="0" i="0" kern="1200" dirty="0">
                          <a:solidFill>
                            <a:schemeClr val="tx1"/>
                          </a:solidFill>
                          <a:effectLst/>
                          <a:latin typeface="+mn-lt"/>
                          <a:ea typeface="+mn-ea"/>
                          <a:cs typeface="+mn-cs"/>
                        </a:rPr>
                        <a:t>Upgrade to PHP version 5.3.11 / 5.4.1.</a:t>
                      </a:r>
                      <a:endParaRPr lang="en-IN" sz="1100" dirty="0">
                        <a:effectLst/>
                        <a:latin typeface="Helvetica Neue"/>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6070903"/>
                  </a:ext>
                </a:extLst>
              </a:tr>
              <a:tr h="311286">
                <a:tc gridSpan="5">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pPr algn="l">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gridSpan="2">
                  <a:txBody>
                    <a:bodyPr/>
                    <a:lstStyle/>
                    <a:p>
                      <a:r>
                        <a:rPr lang="en-IN" sz="1400" b="1" dirty="0">
                          <a:effectLst/>
                          <a:latin typeface="+mn-lt"/>
                          <a:ea typeface="Calibri" panose="020F0502020204030204" pitchFamily="34" charset="0"/>
                          <a:cs typeface="Times New Roman" panose="02020603050405020304" pitchFamily="18" charset="0"/>
                        </a:rPr>
                        <a:t> AFFECTED DEVICE:</a:t>
                      </a:r>
                      <a:endParaRPr lang="en-IN" sz="1400" b="1" dirty="0">
                        <a:latin typeface="+mn-lt"/>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334333587"/>
                  </a:ext>
                </a:extLst>
              </a:tr>
            </a:tbl>
          </a:graphicData>
        </a:graphic>
      </p:graphicFrame>
    </p:spTree>
    <p:extLst>
      <p:ext uri="{BB962C8B-B14F-4D97-AF65-F5344CB8AC3E}">
        <p14:creationId xmlns:p14="http://schemas.microsoft.com/office/powerpoint/2010/main" val="10088619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05DEB32-6A80-4119-A1BD-F904194968EC}"/>
              </a:ext>
            </a:extLst>
          </p:cNvPr>
          <p:cNvGrpSpPr/>
          <p:nvPr/>
        </p:nvGrpSpPr>
        <p:grpSpPr>
          <a:xfrm>
            <a:off x="0" y="4948862"/>
            <a:ext cx="12192000" cy="1909138"/>
            <a:chOff x="0" y="4948862"/>
            <a:chExt cx="12192000" cy="1909138"/>
          </a:xfrm>
        </p:grpSpPr>
        <p:sp>
          <p:nvSpPr>
            <p:cNvPr id="3" name="Freeform: Shape 2">
              <a:extLst>
                <a:ext uri="{FF2B5EF4-FFF2-40B4-BE49-F238E27FC236}">
                  <a16:creationId xmlns:a16="http://schemas.microsoft.com/office/drawing/2014/main" id="{BE96EB91-BB62-450D-B370-1FB698D3CEF8}"/>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8B763263-523B-4A02-96FC-7C89671F9CC3}"/>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 name="Rectangle 4">
            <a:extLst>
              <a:ext uri="{FF2B5EF4-FFF2-40B4-BE49-F238E27FC236}">
                <a16:creationId xmlns:a16="http://schemas.microsoft.com/office/drawing/2014/main" id="{12812AB2-7BFF-4AC1-AF7E-6521AD58C103}"/>
              </a:ext>
            </a:extLst>
          </p:cNvPr>
          <p:cNvSpPr/>
          <p:nvPr/>
        </p:nvSpPr>
        <p:spPr>
          <a:xfrm>
            <a:off x="466928" y="836579"/>
            <a:ext cx="11430000" cy="972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6" name="Rectangle 5">
            <a:extLst>
              <a:ext uri="{FF2B5EF4-FFF2-40B4-BE49-F238E27FC236}">
                <a16:creationId xmlns:a16="http://schemas.microsoft.com/office/drawing/2014/main" id="{4CC9C2FF-CC18-4520-9F04-5E59A456AFE8}"/>
              </a:ext>
            </a:extLst>
          </p:cNvPr>
          <p:cNvSpPr/>
          <p:nvPr/>
        </p:nvSpPr>
        <p:spPr>
          <a:xfrm>
            <a:off x="1005840" y="182880"/>
            <a:ext cx="10647680" cy="579120"/>
          </a:xfrm>
          <a:prstGeom prst="rect">
            <a:avLst/>
          </a:prstGeom>
          <a:noFill/>
          <a:ln>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sz="2800" i="0" dirty="0">
                <a:solidFill>
                  <a:srgbClr val="333333"/>
                </a:solidFill>
                <a:effectLst/>
                <a:latin typeface="Arial Black" panose="020B0A04020102020204" pitchFamily="34" charset="0"/>
              </a:rPr>
              <a:t>PHP_RSHUTDOWN_FUNCTION Security Bypass</a:t>
            </a:r>
          </a:p>
        </p:txBody>
      </p:sp>
      <p:sp>
        <p:nvSpPr>
          <p:cNvPr id="8" name="TextBox 7">
            <a:extLst>
              <a:ext uri="{FF2B5EF4-FFF2-40B4-BE49-F238E27FC236}">
                <a16:creationId xmlns:a16="http://schemas.microsoft.com/office/drawing/2014/main" id="{42A00DC6-BDDD-4C89-B24C-44EE65C04555}"/>
              </a:ext>
            </a:extLst>
          </p:cNvPr>
          <p:cNvSpPr txBox="1"/>
          <p:nvPr/>
        </p:nvSpPr>
        <p:spPr>
          <a:xfrm>
            <a:off x="466928" y="1008434"/>
            <a:ext cx="3048000" cy="369332"/>
          </a:xfrm>
          <a:prstGeom prst="rect">
            <a:avLst/>
          </a:prstGeom>
          <a:noFill/>
          <a:ln>
            <a:solidFill>
              <a:schemeClr val="tx1"/>
            </a:solidFill>
          </a:ln>
        </p:spPr>
        <p:txBody>
          <a:bodyPr wrap="square">
            <a:spAutoFit/>
          </a:bodyPr>
          <a:lstStyle/>
          <a:p>
            <a:r>
              <a:rPr lang="en-US" b="1" dirty="0">
                <a:solidFill>
                  <a:sysClr val="windowText" lastClr="000000"/>
                </a:solidFill>
              </a:rPr>
              <a:t>Vulnerability Detection Report:</a:t>
            </a:r>
            <a:endParaRPr lang="en-IN" b="1" dirty="0">
              <a:solidFill>
                <a:sysClr val="windowText" lastClr="000000"/>
              </a:solidFill>
            </a:endParaRPr>
          </a:p>
        </p:txBody>
      </p:sp>
      <p:pic>
        <p:nvPicPr>
          <p:cNvPr id="10" name="Picture 9">
            <a:extLst>
              <a:ext uri="{FF2B5EF4-FFF2-40B4-BE49-F238E27FC236}">
                <a16:creationId xmlns:a16="http://schemas.microsoft.com/office/drawing/2014/main" id="{3A82F330-DF56-4FFA-9974-C03ECE76D2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7648" y="1452345"/>
            <a:ext cx="9479280" cy="5114862"/>
          </a:xfrm>
          <a:prstGeom prst="rect">
            <a:avLst/>
          </a:prstGeom>
        </p:spPr>
      </p:pic>
      <p:sp>
        <p:nvSpPr>
          <p:cNvPr id="11" name="Rectangle: Rounded Corners 10">
            <a:extLst>
              <a:ext uri="{FF2B5EF4-FFF2-40B4-BE49-F238E27FC236}">
                <a16:creationId xmlns:a16="http://schemas.microsoft.com/office/drawing/2014/main" id="{5A0C052C-B1FE-4D2E-A6E7-0BA39AF661A0}"/>
              </a:ext>
            </a:extLst>
          </p:cNvPr>
          <p:cNvSpPr/>
          <p:nvPr/>
        </p:nvSpPr>
        <p:spPr>
          <a:xfrm>
            <a:off x="4734560" y="1971040"/>
            <a:ext cx="1696720" cy="538480"/>
          </a:xfrm>
          <a:prstGeom prst="roundRect">
            <a:avLst/>
          </a:prstGeom>
          <a:noFill/>
          <a:ln w="38100">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cxnSp>
        <p:nvCxnSpPr>
          <p:cNvPr id="13" name="Straight Arrow Connector 12">
            <a:extLst>
              <a:ext uri="{FF2B5EF4-FFF2-40B4-BE49-F238E27FC236}">
                <a16:creationId xmlns:a16="http://schemas.microsoft.com/office/drawing/2014/main" id="{0531D2FC-B7BD-4976-A93D-E0648EAD5B35}"/>
              </a:ext>
            </a:extLst>
          </p:cNvPr>
          <p:cNvCxnSpPr/>
          <p:nvPr/>
        </p:nvCxnSpPr>
        <p:spPr>
          <a:xfrm flipV="1">
            <a:off x="3261360" y="2275840"/>
            <a:ext cx="1402080" cy="42672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56748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163">
            <a:extLst>
              <a:ext uri="{FF2B5EF4-FFF2-40B4-BE49-F238E27FC236}">
                <a16:creationId xmlns:a16="http://schemas.microsoft.com/office/drawing/2014/main" id="{D8FA849A-F78C-4CB5-AF83-DB2B6DE7A67A}"/>
              </a:ext>
            </a:extLst>
          </p:cNvPr>
          <p:cNvSpPr/>
          <p:nvPr/>
        </p:nvSpPr>
        <p:spPr>
          <a:xfrm>
            <a:off x="8797990" y="3876180"/>
            <a:ext cx="2306584" cy="215444"/>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t>
            </a: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 name="Rectangle 2">
            <a:extLst>
              <a:ext uri="{FF2B5EF4-FFF2-40B4-BE49-F238E27FC236}">
                <a16:creationId xmlns:a16="http://schemas.microsoft.com/office/drawing/2014/main" id="{142CD150-2EAD-4124-A4B6-0D5352932664}"/>
              </a:ext>
            </a:extLst>
          </p:cNvPr>
          <p:cNvSpPr/>
          <p:nvPr/>
        </p:nvSpPr>
        <p:spPr>
          <a:xfrm>
            <a:off x="1172947" y="261645"/>
            <a:ext cx="9572017" cy="100035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3200" b="1" i="0" dirty="0">
                <a:solidFill>
                  <a:srgbClr val="333333"/>
                </a:solidFill>
                <a:effectLst/>
                <a:latin typeface="Helvetica Neue"/>
              </a:rPr>
              <a:t>Generic Cookie Injection Scripting</a:t>
            </a:r>
          </a:p>
          <a:p>
            <a:pPr algn="ctr"/>
            <a:endParaRPr lang="en-US" sz="3200" b="1" i="0" dirty="0">
              <a:solidFill>
                <a:srgbClr val="333333"/>
              </a:solidFill>
              <a:effectLst/>
              <a:latin typeface="Helvetica Neue"/>
            </a:endParaRPr>
          </a:p>
        </p:txBody>
      </p:sp>
      <p:sp>
        <p:nvSpPr>
          <p:cNvPr id="5" name="Rectangle 4">
            <a:extLst>
              <a:ext uri="{FF2B5EF4-FFF2-40B4-BE49-F238E27FC236}">
                <a16:creationId xmlns:a16="http://schemas.microsoft.com/office/drawing/2014/main" id="{724F619E-77B6-4A63-BBFE-FD6EEFCC7105}"/>
              </a:ext>
            </a:extLst>
          </p:cNvPr>
          <p:cNvSpPr/>
          <p:nvPr/>
        </p:nvSpPr>
        <p:spPr>
          <a:xfrm>
            <a:off x="466928" y="836579"/>
            <a:ext cx="11430000" cy="972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graphicFrame>
        <p:nvGraphicFramePr>
          <p:cNvPr id="8" name="Table 7">
            <a:extLst>
              <a:ext uri="{FF2B5EF4-FFF2-40B4-BE49-F238E27FC236}">
                <a16:creationId xmlns:a16="http://schemas.microsoft.com/office/drawing/2014/main" id="{D9C6B1AE-FFFE-42F7-9554-0B6B0F618676}"/>
              </a:ext>
            </a:extLst>
          </p:cNvPr>
          <p:cNvGraphicFramePr>
            <a:graphicFrameLocks noGrp="1"/>
          </p:cNvGraphicFramePr>
          <p:nvPr>
            <p:extLst>
              <p:ext uri="{D42A27DB-BD31-4B8C-83A1-F6EECF244321}">
                <p14:modId xmlns:p14="http://schemas.microsoft.com/office/powerpoint/2010/main" val="3109465075"/>
              </p:ext>
            </p:extLst>
          </p:nvPr>
        </p:nvGraphicFramePr>
        <p:xfrm>
          <a:off x="466928" y="1088299"/>
          <a:ext cx="10879064" cy="5435786"/>
        </p:xfrm>
        <a:graphic>
          <a:graphicData uri="http://schemas.openxmlformats.org/drawingml/2006/table">
            <a:tbl>
              <a:tblPr/>
              <a:tblGrid>
                <a:gridCol w="3223101">
                  <a:extLst>
                    <a:ext uri="{9D8B030D-6E8A-4147-A177-3AD203B41FA5}">
                      <a16:colId xmlns:a16="http://schemas.microsoft.com/office/drawing/2014/main" val="1264796878"/>
                    </a:ext>
                  </a:extLst>
                </a:gridCol>
                <a:gridCol w="632298">
                  <a:extLst>
                    <a:ext uri="{9D8B030D-6E8A-4147-A177-3AD203B41FA5}">
                      <a16:colId xmlns:a16="http://schemas.microsoft.com/office/drawing/2014/main" val="4291230881"/>
                    </a:ext>
                  </a:extLst>
                </a:gridCol>
                <a:gridCol w="1696152">
                  <a:extLst>
                    <a:ext uri="{9D8B030D-6E8A-4147-A177-3AD203B41FA5}">
                      <a16:colId xmlns:a16="http://schemas.microsoft.com/office/drawing/2014/main" val="4031417347"/>
                    </a:ext>
                  </a:extLst>
                </a:gridCol>
                <a:gridCol w="713061">
                  <a:extLst>
                    <a:ext uri="{9D8B030D-6E8A-4147-A177-3AD203B41FA5}">
                      <a16:colId xmlns:a16="http://schemas.microsoft.com/office/drawing/2014/main" val="941627591"/>
                    </a:ext>
                  </a:extLst>
                </a:gridCol>
                <a:gridCol w="1495118">
                  <a:extLst>
                    <a:ext uri="{9D8B030D-6E8A-4147-A177-3AD203B41FA5}">
                      <a16:colId xmlns:a16="http://schemas.microsoft.com/office/drawing/2014/main" val="276615021"/>
                    </a:ext>
                  </a:extLst>
                </a:gridCol>
                <a:gridCol w="963038">
                  <a:extLst>
                    <a:ext uri="{9D8B030D-6E8A-4147-A177-3AD203B41FA5}">
                      <a16:colId xmlns:a16="http://schemas.microsoft.com/office/drawing/2014/main" val="3829373155"/>
                    </a:ext>
                  </a:extLst>
                </a:gridCol>
                <a:gridCol w="563739">
                  <a:extLst>
                    <a:ext uri="{9D8B030D-6E8A-4147-A177-3AD203B41FA5}">
                      <a16:colId xmlns:a16="http://schemas.microsoft.com/office/drawing/2014/main" val="4132433326"/>
                    </a:ext>
                  </a:extLst>
                </a:gridCol>
                <a:gridCol w="1592557">
                  <a:extLst>
                    <a:ext uri="{9D8B030D-6E8A-4147-A177-3AD203B41FA5}">
                      <a16:colId xmlns:a16="http://schemas.microsoft.com/office/drawing/2014/main" val="3332316968"/>
                    </a:ext>
                  </a:extLst>
                </a:gridCol>
              </a:tblGrid>
              <a:tr h="346494">
                <a:tc gridSpan="8">
                  <a:txBody>
                    <a:bodyPr/>
                    <a:lstStyle/>
                    <a:p>
                      <a:pPr algn="l">
                        <a:lnSpc>
                          <a:spcPct val="107000"/>
                        </a:lnSpc>
                        <a:spcAft>
                          <a:spcPts val="800"/>
                        </a:spcAft>
                      </a:pPr>
                      <a:r>
                        <a:rPr lang="en-US" sz="2800" b="1" dirty="0">
                          <a:effectLst/>
                          <a:latin typeface="Helvetica Neue"/>
                          <a:ea typeface="Calibri" panose="020F0502020204030204" pitchFamily="34" charset="0"/>
                          <a:cs typeface="Times New Roman" panose="02020603050405020304" pitchFamily="18" charset="0"/>
                        </a:rPr>
                        <a:t>Observation:</a:t>
                      </a:r>
                      <a:endParaRPr lang="en-IN" sz="2800" b="1" dirty="0">
                        <a:effectLst/>
                        <a:latin typeface="Helvetica Neue"/>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6108074"/>
                  </a:ext>
                </a:extLst>
              </a:tr>
              <a:tr h="1383962">
                <a:tc gridSpan="8">
                  <a:txBody>
                    <a:bodyPr/>
                    <a:lstStyle/>
                    <a:p>
                      <a:pPr algn="l">
                        <a:lnSpc>
                          <a:spcPct val="107000"/>
                        </a:lnSpc>
                        <a:spcAft>
                          <a:spcPts val="800"/>
                        </a:spcAft>
                      </a:pPr>
                      <a:r>
                        <a:rPr lang="en-US" sz="1800" b="0" i="0" kern="1200" dirty="0">
                          <a:solidFill>
                            <a:schemeClr val="tx1"/>
                          </a:solidFill>
                          <a:effectLst/>
                          <a:latin typeface="+mn-lt"/>
                          <a:ea typeface="+mn-ea"/>
                          <a:cs typeface="+mn-cs"/>
                        </a:rPr>
                        <a:t>The remote web server hosts at least one CGI script that fails to adequately sanitize request strings with malicious JavaScript.</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6916861"/>
                  </a:ext>
                </a:extLst>
              </a:tr>
              <a:tr h="483106">
                <a:tc>
                  <a:txBody>
                    <a:bodyPr/>
                    <a:lstStyle/>
                    <a:p>
                      <a:pPr algn="l">
                        <a:lnSpc>
                          <a:spcPct val="107000"/>
                        </a:lnSpc>
                        <a:spcAft>
                          <a:spcPts val="800"/>
                        </a:spcAft>
                      </a:pPr>
                      <a:r>
                        <a:rPr lang="en-IN" sz="3200" dirty="0">
                          <a:effectLst/>
                          <a:latin typeface="Calibri" panose="020F0502020204030204" pitchFamily="34" charset="0"/>
                          <a:ea typeface="Calibri" panose="020F0502020204030204" pitchFamily="34" charset="0"/>
                          <a:cs typeface="Times New Roman" panose="02020603050405020304" pitchFamily="18" charset="0"/>
                        </a:rPr>
                        <a:t> </a:t>
                      </a:r>
                      <a:r>
                        <a:rPr lang="en-IN" sz="3200" b="1" dirty="0">
                          <a:effectLst/>
                          <a:latin typeface="Helvetica Neue"/>
                          <a:ea typeface="Calibri" panose="020F0502020204030204" pitchFamily="34" charset="0"/>
                          <a:cs typeface="Times New Roman" panose="02020603050405020304" pitchFamily="18" charset="0"/>
                        </a:rPr>
                        <a:t>RISK:</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endParaRPr lang="en-IN" sz="1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High</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rgbClr val="FFFF00"/>
                    </a:solidFill>
                  </a:tcPr>
                </a:tc>
                <a:tc gridSpan="2">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Medium</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pPr algn="l">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800"/>
                        </a:spcAft>
                      </a:pPr>
                      <a:r>
                        <a:rPr lang="en-IN" sz="2400" b="1" dirty="0">
                          <a:effectLst/>
                          <a:latin typeface="Calibri" panose="020F0502020204030204" pitchFamily="34" charset="0"/>
                          <a:ea typeface="Calibri" panose="020F0502020204030204" pitchFamily="34" charset="0"/>
                          <a:cs typeface="Times New Roman" panose="02020603050405020304" pitchFamily="18" charset="0"/>
                        </a:rPr>
                        <a:t> Low</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7576206"/>
                  </a:ext>
                </a:extLst>
              </a:tr>
              <a:tr h="1310271">
                <a:tc gridSpan="8">
                  <a:txBody>
                    <a:bodyPr/>
                    <a:lstStyle/>
                    <a:p>
                      <a:pPr algn="l">
                        <a:lnSpc>
                          <a:spcPct val="107000"/>
                        </a:lnSpc>
                        <a:spcAft>
                          <a:spcPts val="800"/>
                        </a:spcAft>
                      </a:pPr>
                      <a:r>
                        <a:rPr lang="en-US" sz="1800" b="0" i="0" kern="1200" dirty="0">
                          <a:solidFill>
                            <a:schemeClr val="tx1"/>
                          </a:solidFill>
                          <a:effectLst/>
                          <a:latin typeface="+mn-lt"/>
                          <a:ea typeface="+mn-ea"/>
                          <a:cs typeface="+mn-cs"/>
                        </a:rPr>
                        <a:t>By leveraging this issue, an attacker may be able to inject arbitrary cookies. Depending on the structure of the web application, it may be possible to launch a 'session fixation' attack using this mechanism.</a:t>
                      </a:r>
                      <a:br>
                        <a:rPr lang="en-US" sz="1600" dirty="0"/>
                      </a:b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7938825"/>
                  </a:ext>
                </a:extLst>
              </a:tr>
              <a:tr h="438116">
                <a:tc gridSpan="8">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000" b="1" dirty="0">
                          <a:effectLst/>
                          <a:latin typeface="Helvetica Neue"/>
                          <a:ea typeface="Calibri" panose="020F0502020204030204" pitchFamily="34" charset="0"/>
                          <a:cs typeface="Times New Roman" panose="02020603050405020304" pitchFamily="18" charset="0"/>
                        </a:rPr>
                        <a:t>RECOMMENDATION:</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0196235"/>
                  </a:ext>
                </a:extLst>
              </a:tr>
              <a:tr h="1073179">
                <a:tc gridSpan="8">
                  <a:txBody>
                    <a:bodyPr/>
                    <a:lstStyle/>
                    <a:p>
                      <a:pPr marL="0" indent="0" algn="l">
                        <a:lnSpc>
                          <a:spcPct val="107000"/>
                        </a:lnSpc>
                        <a:spcAft>
                          <a:spcPts val="800"/>
                        </a:spcAft>
                        <a:buFontTx/>
                        <a:buNone/>
                      </a:pPr>
                      <a:r>
                        <a:rPr lang="en-US" sz="1800" b="0" i="0" kern="1200" dirty="0">
                          <a:solidFill>
                            <a:schemeClr val="tx1"/>
                          </a:solidFill>
                          <a:effectLst/>
                          <a:latin typeface="+mn-lt"/>
                          <a:ea typeface="+mn-ea"/>
                          <a:cs typeface="+mn-cs"/>
                        </a:rPr>
                        <a:t>Restrict access to the vulnerable application. Contact the vendor for a patch or upgrade.</a:t>
                      </a:r>
                      <a:endParaRPr lang="en-IN" sz="1100" dirty="0">
                        <a:effectLst/>
                        <a:latin typeface="Helvetica Neue"/>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6070903"/>
                  </a:ext>
                </a:extLst>
              </a:tr>
              <a:tr h="311286">
                <a:tc gridSpan="5">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pPr algn="l">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gridSpan="2">
                  <a:txBody>
                    <a:bodyPr/>
                    <a:lstStyle/>
                    <a:p>
                      <a:r>
                        <a:rPr lang="en-IN" sz="1400" b="1" dirty="0">
                          <a:effectLst/>
                          <a:latin typeface="+mn-lt"/>
                          <a:ea typeface="Calibri" panose="020F0502020204030204" pitchFamily="34" charset="0"/>
                          <a:cs typeface="Times New Roman" panose="02020603050405020304" pitchFamily="18" charset="0"/>
                        </a:rPr>
                        <a:t> AFFECTED DEVICE:</a:t>
                      </a:r>
                      <a:endParaRPr lang="en-IN" sz="1400" b="1" dirty="0">
                        <a:latin typeface="+mn-lt"/>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334333587"/>
                  </a:ext>
                </a:extLst>
              </a:tr>
            </a:tbl>
          </a:graphicData>
        </a:graphic>
      </p:graphicFrame>
    </p:spTree>
    <p:extLst>
      <p:ext uri="{BB962C8B-B14F-4D97-AF65-F5344CB8AC3E}">
        <p14:creationId xmlns:p14="http://schemas.microsoft.com/office/powerpoint/2010/main" val="35860367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485BEAB-DC21-43CC-87F2-83EC0197F523}"/>
              </a:ext>
            </a:extLst>
          </p:cNvPr>
          <p:cNvGrpSpPr/>
          <p:nvPr/>
        </p:nvGrpSpPr>
        <p:grpSpPr>
          <a:xfrm>
            <a:off x="0" y="5156170"/>
            <a:ext cx="12192000" cy="1909138"/>
            <a:chOff x="0" y="4948862"/>
            <a:chExt cx="12192000" cy="1909138"/>
          </a:xfrm>
        </p:grpSpPr>
        <p:sp>
          <p:nvSpPr>
            <p:cNvPr id="3" name="Freeform: Shape 2">
              <a:extLst>
                <a:ext uri="{FF2B5EF4-FFF2-40B4-BE49-F238E27FC236}">
                  <a16:creationId xmlns:a16="http://schemas.microsoft.com/office/drawing/2014/main" id="{A726D91E-F4CD-4C91-9D92-C7632D028AD3}"/>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B14D319F-7406-4E17-BB76-10F7E41CE17A}"/>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 name="Rectangle 4">
            <a:extLst>
              <a:ext uri="{FF2B5EF4-FFF2-40B4-BE49-F238E27FC236}">
                <a16:creationId xmlns:a16="http://schemas.microsoft.com/office/drawing/2014/main" id="{2BB5AAA1-F097-4752-B036-402156712A44}"/>
              </a:ext>
            </a:extLst>
          </p:cNvPr>
          <p:cNvSpPr/>
          <p:nvPr/>
        </p:nvSpPr>
        <p:spPr>
          <a:xfrm>
            <a:off x="612842" y="549129"/>
            <a:ext cx="11128442" cy="16537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6" name="Rectangle 5">
            <a:extLst>
              <a:ext uri="{FF2B5EF4-FFF2-40B4-BE49-F238E27FC236}">
                <a16:creationId xmlns:a16="http://schemas.microsoft.com/office/drawing/2014/main" id="{116C3C5E-919F-4896-92A7-15B9B0728630}"/>
              </a:ext>
            </a:extLst>
          </p:cNvPr>
          <p:cNvSpPr/>
          <p:nvPr/>
        </p:nvSpPr>
        <p:spPr>
          <a:xfrm>
            <a:off x="2590338" y="-2969"/>
            <a:ext cx="6604000" cy="599440"/>
          </a:xfrm>
          <a:prstGeom prst="rect">
            <a:avLst/>
          </a:prstGeom>
          <a:noFill/>
          <a:ln>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IN" sz="2800" b="1" i="0" dirty="0">
                <a:solidFill>
                  <a:srgbClr val="333333"/>
                </a:solidFill>
                <a:effectLst/>
                <a:latin typeface="Helvetica Neue"/>
              </a:rPr>
              <a:t>Generic Cookie Injection Scripting</a:t>
            </a:r>
          </a:p>
        </p:txBody>
      </p:sp>
      <p:sp>
        <p:nvSpPr>
          <p:cNvPr id="8" name="TextBox 7">
            <a:extLst>
              <a:ext uri="{FF2B5EF4-FFF2-40B4-BE49-F238E27FC236}">
                <a16:creationId xmlns:a16="http://schemas.microsoft.com/office/drawing/2014/main" id="{D075D77B-ECA0-44BB-8A8A-8DD8850B9903}"/>
              </a:ext>
            </a:extLst>
          </p:cNvPr>
          <p:cNvSpPr txBox="1"/>
          <p:nvPr/>
        </p:nvSpPr>
        <p:spPr>
          <a:xfrm>
            <a:off x="612842" y="714499"/>
            <a:ext cx="3346094" cy="677108"/>
          </a:xfrm>
          <a:prstGeom prst="rect">
            <a:avLst/>
          </a:prstGeom>
          <a:noFill/>
        </p:spPr>
        <p:txBody>
          <a:bodyPr wrap="square">
            <a:spAutoFit/>
          </a:bodyPr>
          <a:lstStyle/>
          <a:p>
            <a:r>
              <a:rPr lang="en-US" sz="2000" b="1" dirty="0">
                <a:solidFill>
                  <a:sysClr val="windowText" lastClr="000000"/>
                </a:solidFill>
              </a:rPr>
              <a:t>Vulnerability Detection Report:</a:t>
            </a:r>
            <a:endParaRPr lang="en-IN" sz="2000" b="1" dirty="0">
              <a:solidFill>
                <a:sysClr val="windowText" lastClr="000000"/>
              </a:solidFill>
            </a:endParaRPr>
          </a:p>
          <a:p>
            <a:endParaRPr lang="en-IN" sz="1800" b="1" i="0" dirty="0">
              <a:solidFill>
                <a:srgbClr val="333333"/>
              </a:solidFill>
              <a:effectLst/>
              <a:latin typeface="Helvetica Neue"/>
            </a:endParaRPr>
          </a:p>
        </p:txBody>
      </p:sp>
      <p:pic>
        <p:nvPicPr>
          <p:cNvPr id="10" name="Picture 9">
            <a:extLst>
              <a:ext uri="{FF2B5EF4-FFF2-40B4-BE49-F238E27FC236}">
                <a16:creationId xmlns:a16="http://schemas.microsoft.com/office/drawing/2014/main" id="{3EAA1D99-2D4D-4A51-847B-971CABED04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35985"/>
            <a:ext cx="5101936" cy="4046071"/>
          </a:xfrm>
          <a:prstGeom prst="rect">
            <a:avLst/>
          </a:prstGeom>
        </p:spPr>
      </p:pic>
      <p:pic>
        <p:nvPicPr>
          <p:cNvPr id="12" name="Picture 11">
            <a:extLst>
              <a:ext uri="{FF2B5EF4-FFF2-40B4-BE49-F238E27FC236}">
                <a16:creationId xmlns:a16="http://schemas.microsoft.com/office/drawing/2014/main" id="{E770AEC1-58B9-41B6-8005-80CFF840C2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7664" y="825230"/>
            <a:ext cx="5925499" cy="3430795"/>
          </a:xfrm>
          <a:prstGeom prst="rect">
            <a:avLst/>
          </a:prstGeom>
        </p:spPr>
      </p:pic>
      <p:sp>
        <p:nvSpPr>
          <p:cNvPr id="13" name="Rectangle 12">
            <a:extLst>
              <a:ext uri="{FF2B5EF4-FFF2-40B4-BE49-F238E27FC236}">
                <a16:creationId xmlns:a16="http://schemas.microsoft.com/office/drawing/2014/main" id="{DC5A8896-424B-4123-B175-ECB0C8F20DC7}"/>
              </a:ext>
            </a:extLst>
          </p:cNvPr>
          <p:cNvSpPr/>
          <p:nvPr/>
        </p:nvSpPr>
        <p:spPr>
          <a:xfrm>
            <a:off x="6995514" y="2087320"/>
            <a:ext cx="3822970" cy="678937"/>
          </a:xfrm>
          <a:prstGeom prst="rect">
            <a:avLst/>
          </a:prstGeom>
          <a:noFill/>
          <a:ln w="28575">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cxnSp>
        <p:nvCxnSpPr>
          <p:cNvPr id="15" name="Straight Arrow Connector 14">
            <a:extLst>
              <a:ext uri="{FF2B5EF4-FFF2-40B4-BE49-F238E27FC236}">
                <a16:creationId xmlns:a16="http://schemas.microsoft.com/office/drawing/2014/main" id="{4A9C0BA2-A75D-4C43-B344-747AB6E784A4}"/>
              </a:ext>
            </a:extLst>
          </p:cNvPr>
          <p:cNvCxnSpPr/>
          <p:nvPr/>
        </p:nvCxnSpPr>
        <p:spPr>
          <a:xfrm flipH="1" flipV="1">
            <a:off x="10155677" y="2794995"/>
            <a:ext cx="739302" cy="512834"/>
          </a:xfrm>
          <a:prstGeom prst="straightConnector1">
            <a:avLst/>
          </a:prstGeom>
          <a:ln w="12700">
            <a:solidFill>
              <a:schemeClr val="tx1">
                <a:lumMod val="95000"/>
                <a:lumOff val="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7A183FC9-34DA-41DD-A492-7D37DB81D5AE}"/>
              </a:ext>
            </a:extLst>
          </p:cNvPr>
          <p:cNvSpPr/>
          <p:nvPr/>
        </p:nvSpPr>
        <p:spPr>
          <a:xfrm>
            <a:off x="9014854" y="3368320"/>
            <a:ext cx="2281645" cy="389581"/>
          </a:xfrm>
          <a:prstGeom prst="rect">
            <a:avLst/>
          </a:prstGeom>
          <a:noFill/>
          <a:ln>
            <a:solidFill>
              <a:schemeClr val="tx1">
                <a:lumMod val="95000"/>
                <a:lumOff val="5000"/>
              </a:schemeClr>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solidFill>
                  <a:srgbClr val="FF0000"/>
                </a:solidFill>
              </a:rPr>
              <a:t>Vulnerability</a:t>
            </a:r>
            <a:endParaRPr lang="en-IN" b="1" dirty="0">
              <a:solidFill>
                <a:srgbClr val="FF0000"/>
              </a:solidFill>
            </a:endParaRPr>
          </a:p>
        </p:txBody>
      </p:sp>
      <p:pic>
        <p:nvPicPr>
          <p:cNvPr id="9" name="Picture 8">
            <a:extLst>
              <a:ext uri="{FF2B5EF4-FFF2-40B4-BE49-F238E27FC236}">
                <a16:creationId xmlns:a16="http://schemas.microsoft.com/office/drawing/2014/main" id="{A69B96A4-8B6D-4C03-B5FE-8B082EB8F4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336" y="5037966"/>
            <a:ext cx="4514004" cy="1909139"/>
          </a:xfrm>
          <a:prstGeom prst="rect">
            <a:avLst/>
          </a:prstGeom>
        </p:spPr>
      </p:pic>
      <p:sp>
        <p:nvSpPr>
          <p:cNvPr id="11" name="Rectangle 10">
            <a:extLst>
              <a:ext uri="{FF2B5EF4-FFF2-40B4-BE49-F238E27FC236}">
                <a16:creationId xmlns:a16="http://schemas.microsoft.com/office/drawing/2014/main" id="{F5548535-B995-40CB-8D10-86699A0B5A4D}"/>
              </a:ext>
            </a:extLst>
          </p:cNvPr>
          <p:cNvSpPr/>
          <p:nvPr/>
        </p:nvSpPr>
        <p:spPr>
          <a:xfrm>
            <a:off x="1110343" y="6106886"/>
            <a:ext cx="4070333" cy="34834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t>http://testphp.vulnweb.com.hpp/?pp=12</a:t>
            </a:r>
            <a:endParaRPr lang="en-IN" b="1" dirty="0"/>
          </a:p>
        </p:txBody>
      </p:sp>
      <p:sp>
        <p:nvSpPr>
          <p:cNvPr id="14" name="Rectangle 13">
            <a:extLst>
              <a:ext uri="{FF2B5EF4-FFF2-40B4-BE49-F238E27FC236}">
                <a16:creationId xmlns:a16="http://schemas.microsoft.com/office/drawing/2014/main" id="{8D90BCC1-035E-43ED-B5F4-42236B7BD948}"/>
              </a:ext>
            </a:extLst>
          </p:cNvPr>
          <p:cNvSpPr/>
          <p:nvPr/>
        </p:nvSpPr>
        <p:spPr>
          <a:xfrm>
            <a:off x="6204857" y="4430486"/>
            <a:ext cx="5536427" cy="60748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t>http://testphp.vulnweb.com/</a:t>
            </a:r>
            <a:r>
              <a:rPr lang="en-US" b="1" dirty="0" err="1"/>
              <a:t>listproduct.php?cat</a:t>
            </a:r>
            <a:r>
              <a:rPr lang="en-US" b="1" dirty="0"/>
              <a:t>=&lt;script&gt;</a:t>
            </a:r>
            <a:r>
              <a:rPr lang="en-US" b="1" dirty="0" err="1"/>
              <a:t>document.cookie</a:t>
            </a:r>
            <a:r>
              <a:rPr lang="en-US" b="1" dirty="0"/>
              <a:t>=“</a:t>
            </a:r>
            <a:r>
              <a:rPr lang="en-US" b="1" dirty="0" err="1"/>
              <a:t>testwubq</a:t>
            </a:r>
            <a:r>
              <a:rPr lang="en-US" b="1" dirty="0"/>
              <a:t>=6642;”&lt;/script&gt;</a:t>
            </a:r>
            <a:endParaRPr lang="en-IN" b="1" dirty="0"/>
          </a:p>
        </p:txBody>
      </p:sp>
    </p:spTree>
    <p:extLst>
      <p:ext uri="{BB962C8B-B14F-4D97-AF65-F5344CB8AC3E}">
        <p14:creationId xmlns:p14="http://schemas.microsoft.com/office/powerpoint/2010/main" val="1714759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163">
            <a:extLst>
              <a:ext uri="{FF2B5EF4-FFF2-40B4-BE49-F238E27FC236}">
                <a16:creationId xmlns:a16="http://schemas.microsoft.com/office/drawing/2014/main" id="{D8FA849A-F78C-4CB5-AF83-DB2B6DE7A67A}"/>
              </a:ext>
            </a:extLst>
          </p:cNvPr>
          <p:cNvSpPr/>
          <p:nvPr/>
        </p:nvSpPr>
        <p:spPr>
          <a:xfrm>
            <a:off x="8797990" y="3876180"/>
            <a:ext cx="2306584" cy="215444"/>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t>
            </a: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 name="Rectangle 2">
            <a:extLst>
              <a:ext uri="{FF2B5EF4-FFF2-40B4-BE49-F238E27FC236}">
                <a16:creationId xmlns:a16="http://schemas.microsoft.com/office/drawing/2014/main" id="{142CD150-2EAD-4124-A4B6-0D5352932664}"/>
              </a:ext>
            </a:extLst>
          </p:cNvPr>
          <p:cNvSpPr/>
          <p:nvPr/>
        </p:nvSpPr>
        <p:spPr>
          <a:xfrm>
            <a:off x="1120451" y="261645"/>
            <a:ext cx="9572017" cy="100035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3200" b="1" i="0" dirty="0">
                <a:solidFill>
                  <a:srgbClr val="333333"/>
                </a:solidFill>
                <a:effectLst/>
                <a:latin typeface="Helvetica Neue"/>
              </a:rPr>
              <a:t>Web Server info.php / phpinfo.php Detection</a:t>
            </a:r>
          </a:p>
          <a:p>
            <a:pPr algn="ctr"/>
            <a:endParaRPr lang="en-US" sz="3200" b="1" i="0" dirty="0">
              <a:solidFill>
                <a:srgbClr val="333333"/>
              </a:solidFill>
              <a:effectLst/>
              <a:latin typeface="Helvetica Neue"/>
            </a:endParaRPr>
          </a:p>
        </p:txBody>
      </p:sp>
      <p:sp>
        <p:nvSpPr>
          <p:cNvPr id="5" name="Rectangle 4">
            <a:extLst>
              <a:ext uri="{FF2B5EF4-FFF2-40B4-BE49-F238E27FC236}">
                <a16:creationId xmlns:a16="http://schemas.microsoft.com/office/drawing/2014/main" id="{724F619E-77B6-4A63-BBFE-FD6EEFCC7105}"/>
              </a:ext>
            </a:extLst>
          </p:cNvPr>
          <p:cNvSpPr/>
          <p:nvPr/>
        </p:nvSpPr>
        <p:spPr>
          <a:xfrm>
            <a:off x="466928" y="836579"/>
            <a:ext cx="11430000" cy="972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graphicFrame>
        <p:nvGraphicFramePr>
          <p:cNvPr id="8" name="Table 7">
            <a:extLst>
              <a:ext uri="{FF2B5EF4-FFF2-40B4-BE49-F238E27FC236}">
                <a16:creationId xmlns:a16="http://schemas.microsoft.com/office/drawing/2014/main" id="{D9C6B1AE-FFFE-42F7-9554-0B6B0F618676}"/>
              </a:ext>
            </a:extLst>
          </p:cNvPr>
          <p:cNvGraphicFramePr>
            <a:graphicFrameLocks noGrp="1"/>
          </p:cNvGraphicFramePr>
          <p:nvPr>
            <p:extLst>
              <p:ext uri="{D42A27DB-BD31-4B8C-83A1-F6EECF244321}">
                <p14:modId xmlns:p14="http://schemas.microsoft.com/office/powerpoint/2010/main" val="1234537293"/>
              </p:ext>
            </p:extLst>
          </p:nvPr>
        </p:nvGraphicFramePr>
        <p:xfrm>
          <a:off x="466928" y="1088299"/>
          <a:ext cx="10879064" cy="5435786"/>
        </p:xfrm>
        <a:graphic>
          <a:graphicData uri="http://schemas.openxmlformats.org/drawingml/2006/table">
            <a:tbl>
              <a:tblPr/>
              <a:tblGrid>
                <a:gridCol w="3223101">
                  <a:extLst>
                    <a:ext uri="{9D8B030D-6E8A-4147-A177-3AD203B41FA5}">
                      <a16:colId xmlns:a16="http://schemas.microsoft.com/office/drawing/2014/main" val="1264796878"/>
                    </a:ext>
                  </a:extLst>
                </a:gridCol>
                <a:gridCol w="632298">
                  <a:extLst>
                    <a:ext uri="{9D8B030D-6E8A-4147-A177-3AD203B41FA5}">
                      <a16:colId xmlns:a16="http://schemas.microsoft.com/office/drawing/2014/main" val="4291230881"/>
                    </a:ext>
                  </a:extLst>
                </a:gridCol>
                <a:gridCol w="1696152">
                  <a:extLst>
                    <a:ext uri="{9D8B030D-6E8A-4147-A177-3AD203B41FA5}">
                      <a16:colId xmlns:a16="http://schemas.microsoft.com/office/drawing/2014/main" val="4031417347"/>
                    </a:ext>
                  </a:extLst>
                </a:gridCol>
                <a:gridCol w="751972">
                  <a:extLst>
                    <a:ext uri="{9D8B030D-6E8A-4147-A177-3AD203B41FA5}">
                      <a16:colId xmlns:a16="http://schemas.microsoft.com/office/drawing/2014/main" val="941627591"/>
                    </a:ext>
                  </a:extLst>
                </a:gridCol>
                <a:gridCol w="1456207">
                  <a:extLst>
                    <a:ext uri="{9D8B030D-6E8A-4147-A177-3AD203B41FA5}">
                      <a16:colId xmlns:a16="http://schemas.microsoft.com/office/drawing/2014/main" val="276615021"/>
                    </a:ext>
                  </a:extLst>
                </a:gridCol>
                <a:gridCol w="963038">
                  <a:extLst>
                    <a:ext uri="{9D8B030D-6E8A-4147-A177-3AD203B41FA5}">
                      <a16:colId xmlns:a16="http://schemas.microsoft.com/office/drawing/2014/main" val="3829373155"/>
                    </a:ext>
                  </a:extLst>
                </a:gridCol>
                <a:gridCol w="563739">
                  <a:extLst>
                    <a:ext uri="{9D8B030D-6E8A-4147-A177-3AD203B41FA5}">
                      <a16:colId xmlns:a16="http://schemas.microsoft.com/office/drawing/2014/main" val="4132433326"/>
                    </a:ext>
                  </a:extLst>
                </a:gridCol>
                <a:gridCol w="1592557">
                  <a:extLst>
                    <a:ext uri="{9D8B030D-6E8A-4147-A177-3AD203B41FA5}">
                      <a16:colId xmlns:a16="http://schemas.microsoft.com/office/drawing/2014/main" val="3332316968"/>
                    </a:ext>
                  </a:extLst>
                </a:gridCol>
              </a:tblGrid>
              <a:tr h="346494">
                <a:tc gridSpan="8">
                  <a:txBody>
                    <a:bodyPr/>
                    <a:lstStyle/>
                    <a:p>
                      <a:pPr algn="l">
                        <a:lnSpc>
                          <a:spcPct val="107000"/>
                        </a:lnSpc>
                        <a:spcAft>
                          <a:spcPts val="800"/>
                        </a:spcAft>
                      </a:pPr>
                      <a:r>
                        <a:rPr lang="en-US" sz="2800" b="1" dirty="0">
                          <a:effectLst/>
                          <a:latin typeface="Helvetica Neue"/>
                          <a:ea typeface="Calibri" panose="020F0502020204030204" pitchFamily="34" charset="0"/>
                          <a:cs typeface="Times New Roman" panose="02020603050405020304" pitchFamily="18" charset="0"/>
                        </a:rPr>
                        <a:t>Observation:</a:t>
                      </a:r>
                      <a:endParaRPr lang="en-IN" sz="2800" b="1" dirty="0">
                        <a:effectLst/>
                        <a:latin typeface="Helvetica Neue"/>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6108074"/>
                  </a:ext>
                </a:extLst>
              </a:tr>
              <a:tr h="1383962">
                <a:tc gridSpan="8">
                  <a:txBody>
                    <a:bodyPr/>
                    <a:lstStyle/>
                    <a:p>
                      <a:pPr algn="l">
                        <a:lnSpc>
                          <a:spcPct val="107000"/>
                        </a:lnSpc>
                        <a:spcAft>
                          <a:spcPts val="800"/>
                        </a:spcAft>
                      </a:pPr>
                      <a:r>
                        <a:rPr lang="en-US" sz="1800" b="0" dirty="0">
                          <a:effectLst/>
                          <a:latin typeface="+mn-lt"/>
                          <a:ea typeface="Calibri" panose="020F0502020204030204" pitchFamily="34" charset="0"/>
                          <a:cs typeface="Times New Roman" panose="02020603050405020304" pitchFamily="18" charset="0"/>
                        </a:rPr>
                        <a:t>We have observe that the PHP install on the remote server is configured in a way that allow disclosure of potentially sensitive information. </a:t>
                      </a:r>
                      <a:endParaRPr lang="en-IN" sz="1800" b="0" dirty="0">
                        <a:effectLst/>
                        <a:latin typeface="+mn-lt"/>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6916861"/>
                  </a:ext>
                </a:extLst>
              </a:tr>
              <a:tr h="483106">
                <a:tc>
                  <a:txBody>
                    <a:bodyPr/>
                    <a:lstStyle/>
                    <a:p>
                      <a:pPr algn="l">
                        <a:lnSpc>
                          <a:spcPct val="107000"/>
                        </a:lnSpc>
                        <a:spcAft>
                          <a:spcPts val="800"/>
                        </a:spcAft>
                      </a:pPr>
                      <a:r>
                        <a:rPr lang="en-IN" sz="3200" dirty="0">
                          <a:effectLst/>
                          <a:latin typeface="Calibri" panose="020F0502020204030204" pitchFamily="34" charset="0"/>
                          <a:ea typeface="Calibri" panose="020F0502020204030204" pitchFamily="34" charset="0"/>
                          <a:cs typeface="Times New Roman" panose="02020603050405020304" pitchFamily="18" charset="0"/>
                        </a:rPr>
                        <a:t> </a:t>
                      </a:r>
                      <a:r>
                        <a:rPr lang="en-IN" sz="3200" b="1" dirty="0">
                          <a:effectLst/>
                          <a:latin typeface="Helvetica Neue"/>
                          <a:ea typeface="Calibri" panose="020F0502020204030204" pitchFamily="34" charset="0"/>
                          <a:cs typeface="Times New Roman" panose="02020603050405020304" pitchFamily="18" charset="0"/>
                        </a:rPr>
                        <a:t>RISK:</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endParaRPr lang="en-IN" sz="1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High</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rgbClr val="FFFF00"/>
                    </a:solidFill>
                  </a:tcPr>
                </a:tc>
                <a:tc gridSpan="2">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Medium</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pPr algn="l">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800"/>
                        </a:spcAft>
                      </a:pPr>
                      <a:r>
                        <a:rPr lang="en-IN" sz="2400" b="1" dirty="0">
                          <a:effectLst/>
                          <a:latin typeface="Calibri" panose="020F0502020204030204" pitchFamily="34" charset="0"/>
                          <a:ea typeface="Calibri" panose="020F0502020204030204" pitchFamily="34" charset="0"/>
                          <a:cs typeface="Times New Roman" panose="02020603050405020304" pitchFamily="18" charset="0"/>
                        </a:rPr>
                        <a:t> Low</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7576206"/>
                  </a:ext>
                </a:extLst>
              </a:tr>
              <a:tr h="1310271">
                <a:tc gridSpan="8">
                  <a:txBody>
                    <a:bodyPr/>
                    <a:lstStyle/>
                    <a:p>
                      <a:pPr algn="l">
                        <a:lnSpc>
                          <a:spcPct val="107000"/>
                        </a:lnSpc>
                        <a:spcAft>
                          <a:spcPts val="800"/>
                        </a:spcAft>
                      </a:pPr>
                      <a:r>
                        <a:rPr lang="en-US" sz="1800" dirty="0">
                          <a:effectLst/>
                          <a:latin typeface="Calibri Light" panose="020F0302020204030204" pitchFamily="34" charset="0"/>
                          <a:ea typeface="Calibri" panose="020F0502020204030204" pitchFamily="34" charset="0"/>
                          <a:cs typeface="Calibri Light" panose="020F0302020204030204" pitchFamily="34" charset="0"/>
                        </a:rPr>
                        <a:t>Allow disclosure of potentially sensitive information to an attacker through special URL.</a:t>
                      </a:r>
                      <a:endParaRPr lang="en-IN" sz="1800" dirty="0">
                        <a:effectLst/>
                        <a:latin typeface="Calibri Light" panose="020F0302020204030204" pitchFamily="34" charset="0"/>
                        <a:ea typeface="Calibri" panose="020F0502020204030204" pitchFamily="34" charset="0"/>
                        <a:cs typeface="Calibri Light" panose="020F0302020204030204" pitchFamily="34"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7938825"/>
                  </a:ext>
                </a:extLst>
              </a:tr>
              <a:tr h="438116">
                <a:tc gridSpan="8">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000" b="1" dirty="0">
                          <a:effectLst/>
                          <a:latin typeface="Helvetica Neue"/>
                          <a:ea typeface="Calibri" panose="020F0502020204030204" pitchFamily="34" charset="0"/>
                          <a:cs typeface="Times New Roman" panose="02020603050405020304" pitchFamily="18" charset="0"/>
                        </a:rPr>
                        <a:t>RECOMMENDATION:</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0196235"/>
                  </a:ext>
                </a:extLst>
              </a:tr>
              <a:tr h="1073179">
                <a:tc gridSpan="8">
                  <a:txBody>
                    <a:bodyPr/>
                    <a:lstStyle/>
                    <a:p>
                      <a:pPr marL="285750" indent="-285750" algn="l">
                        <a:lnSpc>
                          <a:spcPct val="107000"/>
                        </a:lnSpc>
                        <a:spcAft>
                          <a:spcPts val="800"/>
                        </a:spcAft>
                        <a:buFont typeface="Arial" panose="020B0604020202020204" pitchFamily="34" charset="0"/>
                        <a:buChar char="•"/>
                      </a:pPr>
                      <a:r>
                        <a:rPr lang="en-US" sz="1800" b="0" i="0" kern="1200" dirty="0">
                          <a:solidFill>
                            <a:schemeClr val="tx1"/>
                          </a:solidFill>
                          <a:effectLst/>
                          <a:latin typeface="+mn-lt"/>
                          <a:ea typeface="+mn-ea"/>
                          <a:cs typeface="+mn-cs"/>
                        </a:rPr>
                        <a:t>Remove the affected file(s).</a:t>
                      </a:r>
                    </a:p>
                    <a:p>
                      <a:pPr marL="285750" indent="-285750" algn="l">
                        <a:lnSpc>
                          <a:spcPct val="107000"/>
                        </a:lnSpc>
                        <a:spcAft>
                          <a:spcPts val="800"/>
                        </a:spcAft>
                        <a:buFont typeface="Arial" panose="020B0604020202020204" pitchFamily="34" charset="0"/>
                        <a:buChar char="•"/>
                      </a:pPr>
                      <a:r>
                        <a:rPr lang="en-US" sz="1800" b="0" i="0" kern="1200" dirty="0">
                          <a:solidFill>
                            <a:schemeClr val="tx1"/>
                          </a:solidFill>
                          <a:effectLst/>
                          <a:latin typeface="+mn-lt"/>
                          <a:ea typeface="+mn-ea"/>
                          <a:cs typeface="+mn-cs"/>
                        </a:rPr>
                        <a:t>In PHP configuration file,php.ini, set the value for ‘</a:t>
                      </a:r>
                      <a:r>
                        <a:rPr lang="en-US" sz="1800" b="0" i="0" kern="1200" dirty="0" err="1">
                          <a:solidFill>
                            <a:schemeClr val="tx1"/>
                          </a:solidFill>
                          <a:effectLst/>
                          <a:latin typeface="+mn-lt"/>
                          <a:ea typeface="+mn-ea"/>
                          <a:cs typeface="+mn-cs"/>
                        </a:rPr>
                        <a:t>exposure_php</a:t>
                      </a:r>
                      <a:r>
                        <a:rPr lang="en-US" sz="1800" b="0" i="0" kern="1200" dirty="0">
                          <a:solidFill>
                            <a:schemeClr val="tx1"/>
                          </a:solidFill>
                          <a:effectLst/>
                          <a:latin typeface="+mn-lt"/>
                          <a:ea typeface="+mn-ea"/>
                          <a:cs typeface="+mn-cs"/>
                        </a:rPr>
                        <a:t>’ to “OFF” to disable this behavior.</a:t>
                      </a:r>
                      <a:endParaRPr lang="en-IN" sz="1100" dirty="0">
                        <a:effectLst/>
                        <a:latin typeface="Helvetica Neue"/>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6070903"/>
                  </a:ext>
                </a:extLst>
              </a:tr>
              <a:tr h="311286">
                <a:tc gridSpan="5">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pPr algn="l">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gridSpan="2">
                  <a:txBody>
                    <a:bodyPr/>
                    <a:lstStyle/>
                    <a:p>
                      <a:r>
                        <a:rPr lang="en-IN" sz="1400" b="1" dirty="0">
                          <a:effectLst/>
                          <a:latin typeface="+mn-lt"/>
                          <a:ea typeface="Calibri" panose="020F0502020204030204" pitchFamily="34" charset="0"/>
                          <a:cs typeface="Times New Roman" panose="02020603050405020304" pitchFamily="18" charset="0"/>
                        </a:rPr>
                        <a:t> AFFECTED DEVICE:</a:t>
                      </a:r>
                      <a:endParaRPr lang="en-IN" sz="1400" b="1" dirty="0">
                        <a:latin typeface="+mn-lt"/>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334333587"/>
                  </a:ext>
                </a:extLst>
              </a:tr>
            </a:tbl>
          </a:graphicData>
        </a:graphic>
      </p:graphicFrame>
    </p:spTree>
    <p:extLst>
      <p:ext uri="{BB962C8B-B14F-4D97-AF65-F5344CB8AC3E}">
        <p14:creationId xmlns:p14="http://schemas.microsoft.com/office/powerpoint/2010/main" val="12583798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163">
            <a:extLst>
              <a:ext uri="{FF2B5EF4-FFF2-40B4-BE49-F238E27FC236}">
                <a16:creationId xmlns:a16="http://schemas.microsoft.com/office/drawing/2014/main" id="{D8FA849A-F78C-4CB5-AF83-DB2B6DE7A67A}"/>
              </a:ext>
            </a:extLst>
          </p:cNvPr>
          <p:cNvSpPr/>
          <p:nvPr/>
        </p:nvSpPr>
        <p:spPr>
          <a:xfrm>
            <a:off x="8797990" y="3876180"/>
            <a:ext cx="2306584" cy="215444"/>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t>
            </a: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 name="Rectangle 2">
            <a:extLst>
              <a:ext uri="{FF2B5EF4-FFF2-40B4-BE49-F238E27FC236}">
                <a16:creationId xmlns:a16="http://schemas.microsoft.com/office/drawing/2014/main" id="{142CD150-2EAD-4124-A4B6-0D5352932664}"/>
              </a:ext>
            </a:extLst>
          </p:cNvPr>
          <p:cNvSpPr/>
          <p:nvPr/>
        </p:nvSpPr>
        <p:spPr>
          <a:xfrm>
            <a:off x="1309990" y="23972"/>
            <a:ext cx="9572017" cy="100035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3200" b="1" i="0" dirty="0">
                <a:solidFill>
                  <a:srgbClr val="333333"/>
                </a:solidFill>
                <a:effectLst/>
                <a:latin typeface="Helvetica Neue"/>
              </a:rPr>
              <a:t> Generic XSS (quick test)</a:t>
            </a:r>
          </a:p>
        </p:txBody>
      </p:sp>
      <p:sp>
        <p:nvSpPr>
          <p:cNvPr id="5" name="Rectangle 4">
            <a:extLst>
              <a:ext uri="{FF2B5EF4-FFF2-40B4-BE49-F238E27FC236}">
                <a16:creationId xmlns:a16="http://schemas.microsoft.com/office/drawing/2014/main" id="{724F619E-77B6-4A63-BBFE-FD6EEFCC7105}"/>
              </a:ext>
            </a:extLst>
          </p:cNvPr>
          <p:cNvSpPr/>
          <p:nvPr/>
        </p:nvSpPr>
        <p:spPr>
          <a:xfrm>
            <a:off x="466928" y="836579"/>
            <a:ext cx="11430000" cy="972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graphicFrame>
        <p:nvGraphicFramePr>
          <p:cNvPr id="8" name="Table 7">
            <a:extLst>
              <a:ext uri="{FF2B5EF4-FFF2-40B4-BE49-F238E27FC236}">
                <a16:creationId xmlns:a16="http://schemas.microsoft.com/office/drawing/2014/main" id="{D9C6B1AE-FFFE-42F7-9554-0B6B0F618676}"/>
              </a:ext>
            </a:extLst>
          </p:cNvPr>
          <p:cNvGraphicFramePr>
            <a:graphicFrameLocks noGrp="1"/>
          </p:cNvGraphicFramePr>
          <p:nvPr>
            <p:extLst>
              <p:ext uri="{D42A27DB-BD31-4B8C-83A1-F6EECF244321}">
                <p14:modId xmlns:p14="http://schemas.microsoft.com/office/powerpoint/2010/main" val="3558489788"/>
              </p:ext>
            </p:extLst>
          </p:nvPr>
        </p:nvGraphicFramePr>
        <p:xfrm>
          <a:off x="466928" y="1088299"/>
          <a:ext cx="10879064" cy="5435786"/>
        </p:xfrm>
        <a:graphic>
          <a:graphicData uri="http://schemas.openxmlformats.org/drawingml/2006/table">
            <a:tbl>
              <a:tblPr/>
              <a:tblGrid>
                <a:gridCol w="3223101">
                  <a:extLst>
                    <a:ext uri="{9D8B030D-6E8A-4147-A177-3AD203B41FA5}">
                      <a16:colId xmlns:a16="http://schemas.microsoft.com/office/drawing/2014/main" val="1264796878"/>
                    </a:ext>
                  </a:extLst>
                </a:gridCol>
                <a:gridCol w="632298">
                  <a:extLst>
                    <a:ext uri="{9D8B030D-6E8A-4147-A177-3AD203B41FA5}">
                      <a16:colId xmlns:a16="http://schemas.microsoft.com/office/drawing/2014/main" val="4291230881"/>
                    </a:ext>
                  </a:extLst>
                </a:gridCol>
                <a:gridCol w="1696152">
                  <a:extLst>
                    <a:ext uri="{9D8B030D-6E8A-4147-A177-3AD203B41FA5}">
                      <a16:colId xmlns:a16="http://schemas.microsoft.com/office/drawing/2014/main" val="4031417347"/>
                    </a:ext>
                  </a:extLst>
                </a:gridCol>
                <a:gridCol w="732517">
                  <a:extLst>
                    <a:ext uri="{9D8B030D-6E8A-4147-A177-3AD203B41FA5}">
                      <a16:colId xmlns:a16="http://schemas.microsoft.com/office/drawing/2014/main" val="941627591"/>
                    </a:ext>
                  </a:extLst>
                </a:gridCol>
                <a:gridCol w="1475662">
                  <a:extLst>
                    <a:ext uri="{9D8B030D-6E8A-4147-A177-3AD203B41FA5}">
                      <a16:colId xmlns:a16="http://schemas.microsoft.com/office/drawing/2014/main" val="276615021"/>
                    </a:ext>
                  </a:extLst>
                </a:gridCol>
                <a:gridCol w="963038">
                  <a:extLst>
                    <a:ext uri="{9D8B030D-6E8A-4147-A177-3AD203B41FA5}">
                      <a16:colId xmlns:a16="http://schemas.microsoft.com/office/drawing/2014/main" val="3829373155"/>
                    </a:ext>
                  </a:extLst>
                </a:gridCol>
                <a:gridCol w="563739">
                  <a:extLst>
                    <a:ext uri="{9D8B030D-6E8A-4147-A177-3AD203B41FA5}">
                      <a16:colId xmlns:a16="http://schemas.microsoft.com/office/drawing/2014/main" val="4132433326"/>
                    </a:ext>
                  </a:extLst>
                </a:gridCol>
                <a:gridCol w="1592557">
                  <a:extLst>
                    <a:ext uri="{9D8B030D-6E8A-4147-A177-3AD203B41FA5}">
                      <a16:colId xmlns:a16="http://schemas.microsoft.com/office/drawing/2014/main" val="3332316968"/>
                    </a:ext>
                  </a:extLst>
                </a:gridCol>
              </a:tblGrid>
              <a:tr h="346494">
                <a:tc gridSpan="8">
                  <a:txBody>
                    <a:bodyPr/>
                    <a:lstStyle/>
                    <a:p>
                      <a:pPr algn="l">
                        <a:lnSpc>
                          <a:spcPct val="107000"/>
                        </a:lnSpc>
                        <a:spcAft>
                          <a:spcPts val="800"/>
                        </a:spcAft>
                      </a:pPr>
                      <a:r>
                        <a:rPr lang="en-US" sz="2800" b="1" dirty="0">
                          <a:effectLst/>
                          <a:latin typeface="Helvetica Neue"/>
                          <a:ea typeface="Calibri" panose="020F0502020204030204" pitchFamily="34" charset="0"/>
                          <a:cs typeface="Times New Roman" panose="02020603050405020304" pitchFamily="18" charset="0"/>
                        </a:rPr>
                        <a:t>Observation:</a:t>
                      </a:r>
                      <a:endParaRPr lang="en-IN" sz="2800" b="1" dirty="0">
                        <a:effectLst/>
                        <a:latin typeface="Helvetica Neue"/>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6108074"/>
                  </a:ext>
                </a:extLst>
              </a:tr>
              <a:tr h="1383962">
                <a:tc gridSpan="8">
                  <a:txBody>
                    <a:bodyPr/>
                    <a:lstStyle/>
                    <a:p>
                      <a:pPr algn="l">
                        <a:lnSpc>
                          <a:spcPct val="107000"/>
                        </a:lnSpc>
                        <a:spcAft>
                          <a:spcPts val="800"/>
                        </a:spcAft>
                      </a:pPr>
                      <a:r>
                        <a:rPr lang="en-US" sz="1800" b="0" i="0" kern="1200" dirty="0">
                          <a:solidFill>
                            <a:schemeClr val="tx1"/>
                          </a:solidFill>
                          <a:effectLst/>
                          <a:latin typeface="+mn-lt"/>
                          <a:ea typeface="+mn-ea"/>
                          <a:cs typeface="+mn-cs"/>
                        </a:rPr>
                        <a:t>The remote web server hosts CGI scripts that fail to adequately sanitize request strings with malicious JavaScript.</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6916861"/>
                  </a:ext>
                </a:extLst>
              </a:tr>
              <a:tr h="483106">
                <a:tc>
                  <a:txBody>
                    <a:bodyPr/>
                    <a:lstStyle/>
                    <a:p>
                      <a:pPr algn="l">
                        <a:lnSpc>
                          <a:spcPct val="107000"/>
                        </a:lnSpc>
                        <a:spcAft>
                          <a:spcPts val="800"/>
                        </a:spcAft>
                      </a:pPr>
                      <a:r>
                        <a:rPr lang="en-IN" sz="3200" dirty="0">
                          <a:effectLst/>
                          <a:latin typeface="Calibri" panose="020F0502020204030204" pitchFamily="34" charset="0"/>
                          <a:ea typeface="Calibri" panose="020F0502020204030204" pitchFamily="34" charset="0"/>
                          <a:cs typeface="Times New Roman" panose="02020603050405020304" pitchFamily="18" charset="0"/>
                        </a:rPr>
                        <a:t> </a:t>
                      </a:r>
                      <a:r>
                        <a:rPr lang="en-IN" sz="3200" b="1" dirty="0">
                          <a:effectLst/>
                          <a:latin typeface="Helvetica Neue"/>
                          <a:ea typeface="Calibri" panose="020F0502020204030204" pitchFamily="34" charset="0"/>
                          <a:cs typeface="Times New Roman" panose="02020603050405020304" pitchFamily="18" charset="0"/>
                        </a:rPr>
                        <a:t>RISK:</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endParaRPr lang="en-IN" sz="1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High</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rgbClr val="FFFF00"/>
                    </a:solidFill>
                  </a:tcPr>
                </a:tc>
                <a:tc gridSpan="2">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Medium</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pPr algn="l">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800"/>
                        </a:spcAft>
                      </a:pPr>
                      <a:r>
                        <a:rPr lang="en-IN" sz="2400" b="1" dirty="0">
                          <a:effectLst/>
                          <a:latin typeface="Calibri" panose="020F0502020204030204" pitchFamily="34" charset="0"/>
                          <a:ea typeface="Calibri" panose="020F0502020204030204" pitchFamily="34" charset="0"/>
                          <a:cs typeface="Times New Roman" panose="02020603050405020304" pitchFamily="18" charset="0"/>
                        </a:rPr>
                        <a:t> Low</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7576206"/>
                  </a:ext>
                </a:extLst>
              </a:tr>
              <a:tr h="1310271">
                <a:tc gridSpan="8">
                  <a:txBody>
                    <a:bodyPr/>
                    <a:lstStyle/>
                    <a:p>
                      <a:pPr algn="l">
                        <a:lnSpc>
                          <a:spcPct val="107000"/>
                        </a:lnSpc>
                        <a:spcAft>
                          <a:spcPts val="800"/>
                        </a:spcAft>
                      </a:pPr>
                      <a:r>
                        <a:rPr lang="en-US" sz="1800" b="0" i="0" kern="1200" dirty="0">
                          <a:solidFill>
                            <a:schemeClr val="tx1"/>
                          </a:solidFill>
                          <a:effectLst/>
                          <a:latin typeface="+mn-lt"/>
                          <a:ea typeface="+mn-ea"/>
                          <a:cs typeface="+mn-cs"/>
                        </a:rPr>
                        <a:t>By leveraging this issue, an attacker may be able to cause arbitrary HTML and script code to be executed in a user's browser within the security context of the affected site.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7938825"/>
                  </a:ext>
                </a:extLst>
              </a:tr>
              <a:tr h="438116">
                <a:tc gridSpan="8">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000" b="1" dirty="0">
                          <a:effectLst/>
                          <a:latin typeface="Helvetica Neue"/>
                          <a:ea typeface="Calibri" panose="020F0502020204030204" pitchFamily="34" charset="0"/>
                          <a:cs typeface="Times New Roman" panose="02020603050405020304" pitchFamily="18" charset="0"/>
                        </a:rPr>
                        <a:t>RECOMMENDATION:</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0196235"/>
                  </a:ext>
                </a:extLst>
              </a:tr>
              <a:tr h="1073179">
                <a:tc gridSpan="8">
                  <a:txBody>
                    <a:bodyPr/>
                    <a:lstStyle/>
                    <a:p>
                      <a:pPr marL="0" indent="0" algn="l">
                        <a:lnSpc>
                          <a:spcPct val="107000"/>
                        </a:lnSpc>
                        <a:spcAft>
                          <a:spcPts val="800"/>
                        </a:spcAft>
                        <a:buFont typeface="+mj-lt"/>
                        <a:buNone/>
                      </a:pPr>
                      <a:r>
                        <a:rPr lang="en-US" sz="1800" b="0" i="0" kern="1200" dirty="0">
                          <a:solidFill>
                            <a:schemeClr val="tx1"/>
                          </a:solidFill>
                          <a:effectLst/>
                          <a:latin typeface="+mn-lt"/>
                          <a:ea typeface="+mn-ea"/>
                          <a:cs typeface="+mn-cs"/>
                        </a:rPr>
                        <a:t>Restrict access to the vulnerable application. Contact the vendor for a patch or upgrade to address any cross-site scripting vulnerabilities.</a:t>
                      </a:r>
                      <a:endParaRPr lang="en-IN" sz="1100" dirty="0">
                        <a:effectLst/>
                        <a:latin typeface="Helvetica Neue"/>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6070903"/>
                  </a:ext>
                </a:extLst>
              </a:tr>
              <a:tr h="311286">
                <a:tc gridSpan="5">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pPr algn="l">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gridSpan="2">
                  <a:txBody>
                    <a:bodyPr/>
                    <a:lstStyle/>
                    <a:p>
                      <a:r>
                        <a:rPr lang="en-IN" sz="1400" b="1" dirty="0">
                          <a:effectLst/>
                          <a:latin typeface="+mn-lt"/>
                          <a:ea typeface="Calibri" panose="020F0502020204030204" pitchFamily="34" charset="0"/>
                          <a:cs typeface="Times New Roman" panose="02020603050405020304" pitchFamily="18" charset="0"/>
                        </a:rPr>
                        <a:t> AFFECTED DEVICE:</a:t>
                      </a:r>
                      <a:endParaRPr lang="en-IN" sz="1400" b="1" dirty="0">
                        <a:latin typeface="+mn-lt"/>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334333587"/>
                  </a:ext>
                </a:extLst>
              </a:tr>
            </a:tbl>
          </a:graphicData>
        </a:graphic>
      </p:graphicFrame>
    </p:spTree>
    <p:extLst>
      <p:ext uri="{BB962C8B-B14F-4D97-AF65-F5344CB8AC3E}">
        <p14:creationId xmlns:p14="http://schemas.microsoft.com/office/powerpoint/2010/main" val="1912523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0F9F15D-BA67-45C3-949B-ABC2082D4BE7}"/>
              </a:ext>
            </a:extLst>
          </p:cNvPr>
          <p:cNvGrpSpPr/>
          <p:nvPr/>
        </p:nvGrpSpPr>
        <p:grpSpPr>
          <a:xfrm>
            <a:off x="0" y="5156170"/>
            <a:ext cx="12192000" cy="1909138"/>
            <a:chOff x="0" y="4948862"/>
            <a:chExt cx="12192000" cy="1909138"/>
          </a:xfrm>
        </p:grpSpPr>
        <p:sp>
          <p:nvSpPr>
            <p:cNvPr id="3" name="Freeform: Shape 2">
              <a:extLst>
                <a:ext uri="{FF2B5EF4-FFF2-40B4-BE49-F238E27FC236}">
                  <a16:creationId xmlns:a16="http://schemas.microsoft.com/office/drawing/2014/main" id="{DE6A64E4-123B-4FF4-895F-FFC5E45BB6CA}"/>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FC5F0451-ECA7-4E1E-8EA6-0B4110EF828B}"/>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 name="Rectangle 4">
            <a:extLst>
              <a:ext uri="{FF2B5EF4-FFF2-40B4-BE49-F238E27FC236}">
                <a16:creationId xmlns:a16="http://schemas.microsoft.com/office/drawing/2014/main" id="{DA82C51C-23F1-44D4-BC2A-143CC3BDE18A}"/>
              </a:ext>
            </a:extLst>
          </p:cNvPr>
          <p:cNvSpPr/>
          <p:nvPr/>
        </p:nvSpPr>
        <p:spPr>
          <a:xfrm>
            <a:off x="612843" y="930468"/>
            <a:ext cx="11128442" cy="16537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7" name="Rectangle 6">
            <a:extLst>
              <a:ext uri="{FF2B5EF4-FFF2-40B4-BE49-F238E27FC236}">
                <a16:creationId xmlns:a16="http://schemas.microsoft.com/office/drawing/2014/main" id="{F99786E8-14B6-4288-ABC1-54C32DA2A00A}"/>
              </a:ext>
            </a:extLst>
          </p:cNvPr>
          <p:cNvSpPr/>
          <p:nvPr/>
        </p:nvSpPr>
        <p:spPr>
          <a:xfrm>
            <a:off x="2859932" y="262647"/>
            <a:ext cx="6196519" cy="583659"/>
          </a:xfrm>
          <a:prstGeom prst="rect">
            <a:avLst/>
          </a:prstGeom>
          <a:noFill/>
          <a:ln>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IN" sz="3600" b="1" i="0" dirty="0">
                <a:solidFill>
                  <a:srgbClr val="333333"/>
                </a:solidFill>
                <a:effectLst/>
                <a:latin typeface="Helvetica Neue"/>
              </a:rPr>
              <a:t>Generic XSS (quick test)</a:t>
            </a:r>
            <a:endParaRPr lang="en-IN" sz="3600" dirty="0"/>
          </a:p>
        </p:txBody>
      </p:sp>
      <p:pic>
        <p:nvPicPr>
          <p:cNvPr id="9" name="Picture 8">
            <a:extLst>
              <a:ext uri="{FF2B5EF4-FFF2-40B4-BE49-F238E27FC236}">
                <a16:creationId xmlns:a16="http://schemas.microsoft.com/office/drawing/2014/main" id="{9F9C19AD-1644-44B5-98DB-9B3DB11BF3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6209" y="1860943"/>
            <a:ext cx="5984088" cy="3036545"/>
          </a:xfrm>
          <a:prstGeom prst="rect">
            <a:avLst/>
          </a:prstGeom>
        </p:spPr>
      </p:pic>
      <p:sp>
        <p:nvSpPr>
          <p:cNvPr id="15" name="Rectangle 14">
            <a:extLst>
              <a:ext uri="{FF2B5EF4-FFF2-40B4-BE49-F238E27FC236}">
                <a16:creationId xmlns:a16="http://schemas.microsoft.com/office/drawing/2014/main" id="{A7EAAA4C-80EC-4730-95C9-C6235BBC0C32}"/>
              </a:ext>
            </a:extLst>
          </p:cNvPr>
          <p:cNvSpPr/>
          <p:nvPr/>
        </p:nvSpPr>
        <p:spPr>
          <a:xfrm>
            <a:off x="729574" y="1303506"/>
            <a:ext cx="3638145" cy="307905"/>
          </a:xfrm>
          <a:prstGeom prst="rect">
            <a:avLst/>
          </a:prstGeom>
          <a:noFill/>
          <a:ln w="12700">
            <a:solidFill>
              <a:schemeClr val="tx1">
                <a:lumMod val="95000"/>
                <a:lumOff val="5000"/>
              </a:schemeClr>
            </a:solidFill>
          </a:ln>
        </p:spPr>
        <p:style>
          <a:lnRef idx="0">
            <a:scrgbClr r="0" g="0" b="0"/>
          </a:lnRef>
          <a:fillRef idx="0">
            <a:scrgbClr r="0" g="0" b="0"/>
          </a:fillRef>
          <a:effectRef idx="0">
            <a:scrgbClr r="0" g="0" b="0"/>
          </a:effectRef>
          <a:fontRef idx="minor">
            <a:schemeClr val="dk1"/>
          </a:fontRef>
        </p:style>
        <p:txBody>
          <a:bodyPr rtlCol="0" anchor="ctr"/>
          <a:lstStyle/>
          <a:p>
            <a:r>
              <a:rPr lang="en-US" b="1" dirty="0">
                <a:solidFill>
                  <a:sysClr val="windowText" lastClr="000000"/>
                </a:solidFill>
              </a:rPr>
              <a:t>Vulnerability Detection Report:</a:t>
            </a:r>
            <a:endParaRPr lang="en-IN" b="1" dirty="0">
              <a:solidFill>
                <a:sysClr val="windowText" lastClr="000000"/>
              </a:solidFill>
            </a:endParaRPr>
          </a:p>
        </p:txBody>
      </p:sp>
      <p:pic>
        <p:nvPicPr>
          <p:cNvPr id="17" name="Picture 16">
            <a:extLst>
              <a:ext uri="{FF2B5EF4-FFF2-40B4-BE49-F238E27FC236}">
                <a16:creationId xmlns:a16="http://schemas.microsoft.com/office/drawing/2014/main" id="{DD83ABF0-9D3C-40EF-B4F3-5C22742BC4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963" y="1970341"/>
            <a:ext cx="5225823" cy="2817748"/>
          </a:xfrm>
          <a:prstGeom prst="rect">
            <a:avLst/>
          </a:prstGeom>
        </p:spPr>
      </p:pic>
      <p:sp>
        <p:nvSpPr>
          <p:cNvPr id="18" name="Rectangle 17">
            <a:extLst>
              <a:ext uri="{FF2B5EF4-FFF2-40B4-BE49-F238E27FC236}">
                <a16:creationId xmlns:a16="http://schemas.microsoft.com/office/drawing/2014/main" id="{E1874C72-6E01-42DA-89C2-03783C23C793}"/>
              </a:ext>
            </a:extLst>
          </p:cNvPr>
          <p:cNvSpPr/>
          <p:nvPr/>
        </p:nvSpPr>
        <p:spPr>
          <a:xfrm>
            <a:off x="6653719" y="4260715"/>
            <a:ext cx="4970834" cy="527374"/>
          </a:xfrm>
          <a:prstGeom prst="rect">
            <a:avLst/>
          </a:prstGeom>
          <a:noFill/>
          <a:ln>
            <a:solidFill>
              <a:schemeClr val="tx1">
                <a:lumMod val="95000"/>
                <a:lumOff val="5000"/>
              </a:schemeClr>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solidFill>
                  <a:schemeClr val="tx1">
                    <a:lumMod val="95000"/>
                    <a:lumOff val="5000"/>
                  </a:schemeClr>
                </a:solidFill>
              </a:rPr>
              <a:t>http://testphp.vulnweb.com/</a:t>
            </a:r>
            <a:r>
              <a:rPr lang="en-US" b="1" dirty="0" err="1">
                <a:solidFill>
                  <a:schemeClr val="tx1">
                    <a:lumMod val="95000"/>
                    <a:lumOff val="5000"/>
                  </a:schemeClr>
                </a:solidFill>
              </a:rPr>
              <a:t>listproduct.php?cat</a:t>
            </a:r>
            <a:r>
              <a:rPr lang="en-US" b="1" dirty="0">
                <a:solidFill>
                  <a:schemeClr val="tx1">
                    <a:lumMod val="95000"/>
                    <a:lumOff val="5000"/>
                  </a:schemeClr>
                </a:solidFill>
              </a:rPr>
              <a:t>=&lt;IMG%20SRC=“</a:t>
            </a:r>
            <a:r>
              <a:rPr lang="en-US" b="1" dirty="0" err="1">
                <a:solidFill>
                  <a:schemeClr val="tx1">
                    <a:lumMod val="95000"/>
                    <a:lumOff val="5000"/>
                  </a:schemeClr>
                </a:solidFill>
              </a:rPr>
              <a:t>javascript:alert</a:t>
            </a:r>
            <a:r>
              <a:rPr lang="en-US" b="1" dirty="0">
                <a:solidFill>
                  <a:schemeClr val="tx1">
                    <a:lumMod val="95000"/>
                    <a:lumOff val="5000"/>
                  </a:schemeClr>
                </a:solidFill>
              </a:rPr>
              <a:t>(104);&gt;</a:t>
            </a:r>
            <a:endParaRPr lang="en-IN" b="1" dirty="0">
              <a:solidFill>
                <a:schemeClr val="tx1">
                  <a:lumMod val="95000"/>
                  <a:lumOff val="5000"/>
                </a:schemeClr>
              </a:solidFill>
            </a:endParaRPr>
          </a:p>
        </p:txBody>
      </p:sp>
      <p:sp>
        <p:nvSpPr>
          <p:cNvPr id="21" name="Rectangle 20">
            <a:extLst>
              <a:ext uri="{FF2B5EF4-FFF2-40B4-BE49-F238E27FC236}">
                <a16:creationId xmlns:a16="http://schemas.microsoft.com/office/drawing/2014/main" id="{577045A6-6B4C-40B5-BCAE-0A7C8975A4A2}"/>
              </a:ext>
            </a:extLst>
          </p:cNvPr>
          <p:cNvSpPr/>
          <p:nvPr/>
        </p:nvSpPr>
        <p:spPr>
          <a:xfrm>
            <a:off x="301557" y="2159540"/>
            <a:ext cx="3657600" cy="223737"/>
          </a:xfrm>
          <a:prstGeom prst="rect">
            <a:avLst/>
          </a:prstGeom>
          <a:noFill/>
          <a:ln w="28575">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22" name="Rectangle 21">
            <a:extLst>
              <a:ext uri="{FF2B5EF4-FFF2-40B4-BE49-F238E27FC236}">
                <a16:creationId xmlns:a16="http://schemas.microsoft.com/office/drawing/2014/main" id="{3557F7E0-5F5B-432E-8989-3974AB2DEF70}"/>
              </a:ext>
            </a:extLst>
          </p:cNvPr>
          <p:cNvSpPr/>
          <p:nvPr/>
        </p:nvSpPr>
        <p:spPr>
          <a:xfrm>
            <a:off x="301557" y="3511685"/>
            <a:ext cx="3171217" cy="223737"/>
          </a:xfrm>
          <a:prstGeom prst="rect">
            <a:avLst/>
          </a:prstGeom>
          <a:noFill/>
          <a:ln w="28575">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0840080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163">
            <a:extLst>
              <a:ext uri="{FF2B5EF4-FFF2-40B4-BE49-F238E27FC236}">
                <a16:creationId xmlns:a16="http://schemas.microsoft.com/office/drawing/2014/main" id="{D8FA849A-F78C-4CB5-AF83-DB2B6DE7A67A}"/>
              </a:ext>
            </a:extLst>
          </p:cNvPr>
          <p:cNvSpPr/>
          <p:nvPr/>
        </p:nvSpPr>
        <p:spPr>
          <a:xfrm>
            <a:off x="8797990" y="3876180"/>
            <a:ext cx="2306584" cy="215444"/>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t>
            </a: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 name="Rectangle 2">
            <a:extLst>
              <a:ext uri="{FF2B5EF4-FFF2-40B4-BE49-F238E27FC236}">
                <a16:creationId xmlns:a16="http://schemas.microsoft.com/office/drawing/2014/main" id="{142CD150-2EAD-4124-A4B6-0D5352932664}"/>
              </a:ext>
            </a:extLst>
          </p:cNvPr>
          <p:cNvSpPr/>
          <p:nvPr/>
        </p:nvSpPr>
        <p:spPr>
          <a:xfrm>
            <a:off x="1309990" y="23972"/>
            <a:ext cx="9572017" cy="100035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3200" i="0" dirty="0">
                <a:solidFill>
                  <a:srgbClr val="333333"/>
                </a:solidFill>
                <a:effectLst/>
                <a:latin typeface="Arial Black" panose="020B0A04020102020204" pitchFamily="34" charset="0"/>
              </a:rPr>
              <a:t>Browsable Web Directories</a:t>
            </a:r>
          </a:p>
        </p:txBody>
      </p:sp>
      <p:sp>
        <p:nvSpPr>
          <p:cNvPr id="5" name="Rectangle 4">
            <a:extLst>
              <a:ext uri="{FF2B5EF4-FFF2-40B4-BE49-F238E27FC236}">
                <a16:creationId xmlns:a16="http://schemas.microsoft.com/office/drawing/2014/main" id="{724F619E-77B6-4A63-BBFE-FD6EEFCC7105}"/>
              </a:ext>
            </a:extLst>
          </p:cNvPr>
          <p:cNvSpPr/>
          <p:nvPr/>
        </p:nvSpPr>
        <p:spPr>
          <a:xfrm>
            <a:off x="466928" y="836579"/>
            <a:ext cx="11430000" cy="972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graphicFrame>
        <p:nvGraphicFramePr>
          <p:cNvPr id="8" name="Table 7">
            <a:extLst>
              <a:ext uri="{FF2B5EF4-FFF2-40B4-BE49-F238E27FC236}">
                <a16:creationId xmlns:a16="http://schemas.microsoft.com/office/drawing/2014/main" id="{D9C6B1AE-FFFE-42F7-9554-0B6B0F618676}"/>
              </a:ext>
            </a:extLst>
          </p:cNvPr>
          <p:cNvGraphicFramePr>
            <a:graphicFrameLocks noGrp="1"/>
          </p:cNvGraphicFramePr>
          <p:nvPr>
            <p:extLst>
              <p:ext uri="{D42A27DB-BD31-4B8C-83A1-F6EECF244321}">
                <p14:modId xmlns:p14="http://schemas.microsoft.com/office/powerpoint/2010/main" val="4145960544"/>
              </p:ext>
            </p:extLst>
          </p:nvPr>
        </p:nvGraphicFramePr>
        <p:xfrm>
          <a:off x="466928" y="1088298"/>
          <a:ext cx="11430000" cy="5607141"/>
        </p:xfrm>
        <a:graphic>
          <a:graphicData uri="http://schemas.openxmlformats.org/drawingml/2006/table">
            <a:tbl>
              <a:tblPr/>
              <a:tblGrid>
                <a:gridCol w="3386325">
                  <a:extLst>
                    <a:ext uri="{9D8B030D-6E8A-4147-A177-3AD203B41FA5}">
                      <a16:colId xmlns:a16="http://schemas.microsoft.com/office/drawing/2014/main" val="1264796878"/>
                    </a:ext>
                  </a:extLst>
                </a:gridCol>
                <a:gridCol w="664319">
                  <a:extLst>
                    <a:ext uri="{9D8B030D-6E8A-4147-A177-3AD203B41FA5}">
                      <a16:colId xmlns:a16="http://schemas.microsoft.com/office/drawing/2014/main" val="4291230881"/>
                    </a:ext>
                  </a:extLst>
                </a:gridCol>
                <a:gridCol w="1782048">
                  <a:extLst>
                    <a:ext uri="{9D8B030D-6E8A-4147-A177-3AD203B41FA5}">
                      <a16:colId xmlns:a16="http://schemas.microsoft.com/office/drawing/2014/main" val="4031417347"/>
                    </a:ext>
                  </a:extLst>
                </a:gridCol>
                <a:gridCol w="785965">
                  <a:extLst>
                    <a:ext uri="{9D8B030D-6E8A-4147-A177-3AD203B41FA5}">
                      <a16:colId xmlns:a16="http://schemas.microsoft.com/office/drawing/2014/main" val="941627591"/>
                    </a:ext>
                  </a:extLst>
                </a:gridCol>
                <a:gridCol w="1534040">
                  <a:extLst>
                    <a:ext uri="{9D8B030D-6E8A-4147-A177-3AD203B41FA5}">
                      <a16:colId xmlns:a16="http://schemas.microsoft.com/office/drawing/2014/main" val="276615021"/>
                    </a:ext>
                  </a:extLst>
                </a:gridCol>
                <a:gridCol w="1011808">
                  <a:extLst>
                    <a:ext uri="{9D8B030D-6E8A-4147-A177-3AD203B41FA5}">
                      <a16:colId xmlns:a16="http://schemas.microsoft.com/office/drawing/2014/main" val="3829373155"/>
                    </a:ext>
                  </a:extLst>
                </a:gridCol>
                <a:gridCol w="592288">
                  <a:extLst>
                    <a:ext uri="{9D8B030D-6E8A-4147-A177-3AD203B41FA5}">
                      <a16:colId xmlns:a16="http://schemas.microsoft.com/office/drawing/2014/main" val="4132433326"/>
                    </a:ext>
                  </a:extLst>
                </a:gridCol>
                <a:gridCol w="1673207">
                  <a:extLst>
                    <a:ext uri="{9D8B030D-6E8A-4147-A177-3AD203B41FA5}">
                      <a16:colId xmlns:a16="http://schemas.microsoft.com/office/drawing/2014/main" val="3332316968"/>
                    </a:ext>
                  </a:extLst>
                </a:gridCol>
              </a:tblGrid>
              <a:tr h="436766">
                <a:tc gridSpan="8">
                  <a:txBody>
                    <a:bodyPr/>
                    <a:lstStyle/>
                    <a:p>
                      <a:pPr algn="l">
                        <a:lnSpc>
                          <a:spcPct val="107000"/>
                        </a:lnSpc>
                        <a:spcAft>
                          <a:spcPts val="800"/>
                        </a:spcAft>
                      </a:pPr>
                      <a:r>
                        <a:rPr lang="en-US" sz="2800" b="1" dirty="0">
                          <a:effectLst/>
                          <a:latin typeface="Helvetica Neue"/>
                          <a:ea typeface="Calibri" panose="020F0502020204030204" pitchFamily="34" charset="0"/>
                          <a:cs typeface="Times New Roman" panose="02020603050405020304" pitchFamily="18" charset="0"/>
                        </a:rPr>
                        <a:t>Observation:</a:t>
                      </a:r>
                      <a:endParaRPr lang="en-IN" sz="2800" b="1" dirty="0">
                        <a:effectLst/>
                        <a:latin typeface="Helvetica Neue"/>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6108074"/>
                  </a:ext>
                </a:extLst>
              </a:tr>
              <a:tr h="1427589">
                <a:tc gridSpan="8">
                  <a:txBody>
                    <a:bodyPr/>
                    <a:lstStyle/>
                    <a:p>
                      <a:pPr algn="l">
                        <a:lnSpc>
                          <a:spcPct val="107000"/>
                        </a:lnSpc>
                        <a:spcAft>
                          <a:spcPts val="800"/>
                        </a:spcAft>
                      </a:pPr>
                      <a:r>
                        <a:rPr lang="en-US" sz="1800" b="0" dirty="0">
                          <a:effectLst/>
                          <a:latin typeface="+mn-lt"/>
                          <a:ea typeface="Calibri" panose="020F0502020204030204" pitchFamily="34" charset="0"/>
                          <a:cs typeface="Times New Roman" panose="02020603050405020304" pitchFamily="18" charset="0"/>
                        </a:rPr>
                        <a:t>We have observed that while accessing a website using web browser </a:t>
                      </a:r>
                      <a:r>
                        <a:rPr lang="en-US" sz="1800" b="0" i="0" kern="1200" dirty="0">
                          <a:solidFill>
                            <a:schemeClr val="tx1"/>
                          </a:solidFill>
                          <a:effectLst/>
                          <a:latin typeface="+mn-lt"/>
                          <a:ea typeface="+mn-ea"/>
                          <a:cs typeface="+mn-cs"/>
                        </a:rPr>
                        <a:t>and instead of a webpage, we are able to see a list of files and folders.</a:t>
                      </a:r>
                      <a:r>
                        <a:rPr lang="en-US" sz="1800" b="0" dirty="0">
                          <a:effectLst/>
                          <a:latin typeface="+mn-lt"/>
                          <a:ea typeface="Calibri" panose="020F0502020204030204" pitchFamily="34" charset="0"/>
                          <a:cs typeface="Times New Roman" panose="02020603050405020304" pitchFamily="18" charset="0"/>
                        </a:rPr>
                        <a:t> </a:t>
                      </a:r>
                      <a:endParaRPr lang="en-IN" sz="1800" b="0" dirty="0">
                        <a:effectLst/>
                        <a:latin typeface="+mn-lt"/>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6916861"/>
                  </a:ext>
                </a:extLst>
              </a:tr>
              <a:tr h="511176">
                <a:tc>
                  <a:txBody>
                    <a:bodyPr/>
                    <a:lstStyle/>
                    <a:p>
                      <a:pPr algn="l">
                        <a:lnSpc>
                          <a:spcPct val="107000"/>
                        </a:lnSpc>
                        <a:spcAft>
                          <a:spcPts val="800"/>
                        </a:spcAft>
                      </a:pPr>
                      <a:r>
                        <a:rPr lang="en-IN" sz="3200" dirty="0">
                          <a:effectLst/>
                          <a:latin typeface="Calibri" panose="020F0502020204030204" pitchFamily="34" charset="0"/>
                          <a:ea typeface="Calibri" panose="020F0502020204030204" pitchFamily="34" charset="0"/>
                          <a:cs typeface="Times New Roman" panose="02020603050405020304" pitchFamily="18" charset="0"/>
                        </a:rPr>
                        <a:t> </a:t>
                      </a:r>
                      <a:r>
                        <a:rPr lang="en-IN" sz="3200" b="1" dirty="0">
                          <a:effectLst/>
                          <a:latin typeface="Helvetica Neue"/>
                          <a:ea typeface="Calibri" panose="020F0502020204030204" pitchFamily="34" charset="0"/>
                          <a:cs typeface="Times New Roman" panose="02020603050405020304" pitchFamily="18" charset="0"/>
                        </a:rPr>
                        <a:t>RISK:</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endParaRPr lang="en-IN" sz="1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High</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rgbClr val="FFFF00"/>
                    </a:solidFill>
                  </a:tcPr>
                </a:tc>
                <a:tc gridSpan="2">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Medium</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pPr algn="l">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800"/>
                        </a:spcAft>
                      </a:pPr>
                      <a:r>
                        <a:rPr lang="en-IN" sz="2400" b="1" dirty="0">
                          <a:effectLst/>
                          <a:latin typeface="Calibri" panose="020F0502020204030204" pitchFamily="34" charset="0"/>
                          <a:ea typeface="Calibri" panose="020F0502020204030204" pitchFamily="34" charset="0"/>
                          <a:cs typeface="Times New Roman" panose="02020603050405020304" pitchFamily="18" charset="0"/>
                        </a:rPr>
                        <a:t> Low</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7576206"/>
                  </a:ext>
                </a:extLst>
              </a:tr>
              <a:tr h="1351575">
                <a:tc gridSpan="8">
                  <a:txBody>
                    <a:bodyPr/>
                    <a:lstStyle/>
                    <a:p>
                      <a:pPr algn="l">
                        <a:lnSpc>
                          <a:spcPct val="107000"/>
                        </a:lnSpc>
                        <a:spcAft>
                          <a:spcPts val="800"/>
                        </a:spcAft>
                      </a:pPr>
                      <a:r>
                        <a:rPr lang="en-IN" sz="1800" dirty="0">
                          <a:effectLst/>
                          <a:latin typeface="+mn-lt"/>
                          <a:ea typeface="Calibri" panose="020F0502020204030204" pitchFamily="34" charset="0"/>
                          <a:cs typeface="Times New Roman" panose="02020603050405020304" pitchFamily="18" charset="0"/>
                        </a:rPr>
                        <a:t>As we kept the credential data on browsable directories that it can be get access by attacker.</a:t>
                      </a:r>
                    </a:p>
                    <a:p>
                      <a:pPr algn="l">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7938825"/>
                  </a:ext>
                </a:extLst>
              </a:tr>
              <a:tr h="451927">
                <a:tc gridSpan="8">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000" b="1" dirty="0">
                          <a:effectLst/>
                          <a:latin typeface="Helvetica Neue"/>
                          <a:ea typeface="Calibri" panose="020F0502020204030204" pitchFamily="34" charset="0"/>
                          <a:cs typeface="Times New Roman" panose="02020603050405020304" pitchFamily="18" charset="0"/>
                        </a:rPr>
                        <a:t>RECOMMENDATION:</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0196235"/>
                  </a:ext>
                </a:extLst>
              </a:tr>
              <a:tr h="1107009">
                <a:tc gridSpan="8">
                  <a:txBody>
                    <a:bodyPr/>
                    <a:lstStyle/>
                    <a:p>
                      <a:pPr marL="0" indent="0" algn="l">
                        <a:lnSpc>
                          <a:spcPct val="107000"/>
                        </a:lnSpc>
                        <a:spcAft>
                          <a:spcPts val="800"/>
                        </a:spcAft>
                        <a:buFont typeface="+mj-lt"/>
                        <a:buNone/>
                      </a:pPr>
                      <a:r>
                        <a:rPr lang="en-US" sz="1800" b="0" i="0" kern="1200" dirty="0">
                          <a:solidFill>
                            <a:schemeClr val="tx1"/>
                          </a:solidFill>
                          <a:effectLst/>
                          <a:latin typeface="+mn-lt"/>
                          <a:ea typeface="+mn-ea"/>
                          <a:cs typeface="+mn-cs"/>
                        </a:rPr>
                        <a:t>Make sure that browsable directories do not leak confidential information or give access to sensitive resources. Additionally, use access restrictions or disable directory indexing for any that do.</a:t>
                      </a:r>
                      <a:endParaRPr lang="en-IN" sz="1600" dirty="0">
                        <a:effectLst/>
                        <a:latin typeface="+mn-lt"/>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6070903"/>
                  </a:ext>
                </a:extLst>
              </a:tr>
              <a:tr h="321099">
                <a:tc gridSpan="5">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pPr algn="l">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gridSpan="2">
                  <a:txBody>
                    <a:bodyPr/>
                    <a:lstStyle/>
                    <a:p>
                      <a:r>
                        <a:rPr lang="en-IN" sz="1400" b="1" dirty="0">
                          <a:effectLst/>
                          <a:latin typeface="+mn-lt"/>
                          <a:ea typeface="Calibri" panose="020F0502020204030204" pitchFamily="34" charset="0"/>
                          <a:cs typeface="Times New Roman" panose="02020603050405020304" pitchFamily="18" charset="0"/>
                        </a:rPr>
                        <a:t> AFFECTED DEVICE:</a:t>
                      </a:r>
                      <a:endParaRPr lang="en-IN" sz="1400" b="1" dirty="0">
                        <a:latin typeface="+mn-lt"/>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334333587"/>
                  </a:ext>
                </a:extLst>
              </a:tr>
            </a:tbl>
          </a:graphicData>
        </a:graphic>
      </p:graphicFrame>
    </p:spTree>
    <p:extLst>
      <p:ext uri="{BB962C8B-B14F-4D97-AF65-F5344CB8AC3E}">
        <p14:creationId xmlns:p14="http://schemas.microsoft.com/office/powerpoint/2010/main" val="33098154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253E866-65DE-4EA0-BB29-77A26E9DDFF3}"/>
              </a:ext>
            </a:extLst>
          </p:cNvPr>
          <p:cNvGrpSpPr/>
          <p:nvPr/>
        </p:nvGrpSpPr>
        <p:grpSpPr>
          <a:xfrm>
            <a:off x="0" y="5156170"/>
            <a:ext cx="12192000" cy="1909138"/>
            <a:chOff x="0" y="4948862"/>
            <a:chExt cx="12192000" cy="1909138"/>
          </a:xfrm>
        </p:grpSpPr>
        <p:sp>
          <p:nvSpPr>
            <p:cNvPr id="3" name="Freeform: Shape 2">
              <a:extLst>
                <a:ext uri="{FF2B5EF4-FFF2-40B4-BE49-F238E27FC236}">
                  <a16:creationId xmlns:a16="http://schemas.microsoft.com/office/drawing/2014/main" id="{D61B4A8B-20CC-4EFD-93A0-5FA3E9EC8D33}"/>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D9FB5FD1-4A33-46B9-B327-828B02407D82}"/>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 name="Rectangle 4">
            <a:extLst>
              <a:ext uri="{FF2B5EF4-FFF2-40B4-BE49-F238E27FC236}">
                <a16:creationId xmlns:a16="http://schemas.microsoft.com/office/drawing/2014/main" id="{2D53B046-E178-4B58-8F17-70778BCBFD97}"/>
              </a:ext>
            </a:extLst>
          </p:cNvPr>
          <p:cNvSpPr/>
          <p:nvPr/>
        </p:nvSpPr>
        <p:spPr>
          <a:xfrm>
            <a:off x="612843" y="930468"/>
            <a:ext cx="11128442" cy="16537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7" name="TextBox 6">
            <a:extLst>
              <a:ext uri="{FF2B5EF4-FFF2-40B4-BE49-F238E27FC236}">
                <a16:creationId xmlns:a16="http://schemas.microsoft.com/office/drawing/2014/main" id="{CAA21BE3-E921-4AB6-85AD-A68A503FE051}"/>
              </a:ext>
            </a:extLst>
          </p:cNvPr>
          <p:cNvSpPr txBox="1"/>
          <p:nvPr/>
        </p:nvSpPr>
        <p:spPr>
          <a:xfrm>
            <a:off x="612843" y="1341496"/>
            <a:ext cx="3048000" cy="369332"/>
          </a:xfrm>
          <a:prstGeom prst="rect">
            <a:avLst/>
          </a:prstGeom>
          <a:noFill/>
          <a:ln>
            <a:solidFill>
              <a:schemeClr val="tx1"/>
            </a:solidFill>
          </a:ln>
        </p:spPr>
        <p:txBody>
          <a:bodyPr wrap="square">
            <a:spAutoFit/>
          </a:bodyPr>
          <a:lstStyle/>
          <a:p>
            <a:r>
              <a:rPr lang="en-US" sz="1800" b="1" dirty="0">
                <a:solidFill>
                  <a:sysClr val="windowText" lastClr="000000"/>
                </a:solidFill>
              </a:rPr>
              <a:t>Vulnerability Detection Report:</a:t>
            </a:r>
            <a:endParaRPr lang="en-IN" dirty="0"/>
          </a:p>
        </p:txBody>
      </p:sp>
      <p:sp>
        <p:nvSpPr>
          <p:cNvPr id="8" name="Rectangle 7">
            <a:extLst>
              <a:ext uri="{FF2B5EF4-FFF2-40B4-BE49-F238E27FC236}">
                <a16:creationId xmlns:a16="http://schemas.microsoft.com/office/drawing/2014/main" id="{54BB70F2-4E59-4C45-BD5E-A0F781BAB0F9}"/>
              </a:ext>
            </a:extLst>
          </p:cNvPr>
          <p:cNvSpPr/>
          <p:nvPr/>
        </p:nvSpPr>
        <p:spPr>
          <a:xfrm>
            <a:off x="2001520" y="91440"/>
            <a:ext cx="7894320" cy="762000"/>
          </a:xfrm>
          <a:prstGeom prst="rect">
            <a:avLst/>
          </a:prstGeom>
          <a:noFill/>
          <a:ln>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IN" sz="3600" i="0" dirty="0">
                <a:solidFill>
                  <a:srgbClr val="333333"/>
                </a:solidFill>
                <a:effectLst/>
                <a:latin typeface="Arial Black" panose="020B0A04020102020204" pitchFamily="34" charset="0"/>
              </a:rPr>
              <a:t>Browsable Web Directories</a:t>
            </a:r>
          </a:p>
        </p:txBody>
      </p:sp>
      <p:pic>
        <p:nvPicPr>
          <p:cNvPr id="10" name="Picture 9">
            <a:extLst>
              <a:ext uri="{FF2B5EF4-FFF2-40B4-BE49-F238E27FC236}">
                <a16:creationId xmlns:a16="http://schemas.microsoft.com/office/drawing/2014/main" id="{A92AC7CB-8686-4363-A8E7-2D981DDA6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8320" y="1172866"/>
            <a:ext cx="6482080" cy="2719227"/>
          </a:xfrm>
          <a:prstGeom prst="rect">
            <a:avLst/>
          </a:prstGeom>
        </p:spPr>
      </p:pic>
      <p:sp>
        <p:nvSpPr>
          <p:cNvPr id="11" name="Rectangle 10">
            <a:extLst>
              <a:ext uri="{FF2B5EF4-FFF2-40B4-BE49-F238E27FC236}">
                <a16:creationId xmlns:a16="http://schemas.microsoft.com/office/drawing/2014/main" id="{F7EF3265-3DB4-4DB2-8BA0-DA291801E124}"/>
              </a:ext>
            </a:extLst>
          </p:cNvPr>
          <p:cNvSpPr/>
          <p:nvPr/>
        </p:nvSpPr>
        <p:spPr>
          <a:xfrm>
            <a:off x="7294880" y="3708400"/>
            <a:ext cx="4693920" cy="59038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dirty="0"/>
          </a:p>
        </p:txBody>
      </p:sp>
      <p:sp>
        <p:nvSpPr>
          <p:cNvPr id="14" name="Rectangle 13">
            <a:extLst>
              <a:ext uri="{FF2B5EF4-FFF2-40B4-BE49-F238E27FC236}">
                <a16:creationId xmlns:a16="http://schemas.microsoft.com/office/drawing/2014/main" id="{172AE565-F397-43D1-9078-5CE2A789ED0C}"/>
              </a:ext>
            </a:extLst>
          </p:cNvPr>
          <p:cNvSpPr/>
          <p:nvPr/>
        </p:nvSpPr>
        <p:spPr>
          <a:xfrm>
            <a:off x="6746240" y="3708400"/>
            <a:ext cx="5242560" cy="3556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16" name="Rectangle 15">
            <a:extLst>
              <a:ext uri="{FF2B5EF4-FFF2-40B4-BE49-F238E27FC236}">
                <a16:creationId xmlns:a16="http://schemas.microsoft.com/office/drawing/2014/main" id="{C4CBE4CF-3F4A-497F-81B5-B0D4929D549C}"/>
              </a:ext>
            </a:extLst>
          </p:cNvPr>
          <p:cNvSpPr/>
          <p:nvPr/>
        </p:nvSpPr>
        <p:spPr>
          <a:xfrm>
            <a:off x="6746240" y="3586480"/>
            <a:ext cx="5110480" cy="30561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17" name="Rectangle 2">
            <a:extLst>
              <a:ext uri="{FF2B5EF4-FFF2-40B4-BE49-F238E27FC236}">
                <a16:creationId xmlns:a16="http://schemas.microsoft.com/office/drawing/2014/main" id="{22FDE50A-414F-4E75-92C4-3F7FBD86D4D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333333"/>
                </a:solidFill>
                <a:effectLst/>
                <a:latin typeface="courier"/>
              </a:rPr>
              <a:t>http://testphp.vulnweb.com/CVS/</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Rectangle 17">
            <a:extLst>
              <a:ext uri="{FF2B5EF4-FFF2-40B4-BE49-F238E27FC236}">
                <a16:creationId xmlns:a16="http://schemas.microsoft.com/office/drawing/2014/main" id="{420250C8-6599-4D0E-9F31-E0538F9720E3}"/>
              </a:ext>
            </a:extLst>
          </p:cNvPr>
          <p:cNvSpPr/>
          <p:nvPr/>
        </p:nvSpPr>
        <p:spPr>
          <a:xfrm>
            <a:off x="7172960" y="3429000"/>
            <a:ext cx="4419600" cy="46309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t>http://testphp.vulnweb.com/CVS/</a:t>
            </a:r>
            <a:endParaRPr lang="en-IN" b="1" dirty="0"/>
          </a:p>
        </p:txBody>
      </p:sp>
      <p:pic>
        <p:nvPicPr>
          <p:cNvPr id="20" name="Picture 19">
            <a:extLst>
              <a:ext uri="{FF2B5EF4-FFF2-40B4-BE49-F238E27FC236}">
                <a16:creationId xmlns:a16="http://schemas.microsoft.com/office/drawing/2014/main" id="{B20C42FF-6D3C-4E76-A3DC-418587A41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960" y="3886200"/>
            <a:ext cx="5362360" cy="1909138"/>
          </a:xfrm>
          <a:prstGeom prst="rect">
            <a:avLst/>
          </a:prstGeom>
        </p:spPr>
      </p:pic>
      <p:sp>
        <p:nvSpPr>
          <p:cNvPr id="21" name="Rectangle 20">
            <a:extLst>
              <a:ext uri="{FF2B5EF4-FFF2-40B4-BE49-F238E27FC236}">
                <a16:creationId xmlns:a16="http://schemas.microsoft.com/office/drawing/2014/main" id="{E77E7AD2-3802-42D8-9329-14D07B26B8D8}"/>
              </a:ext>
            </a:extLst>
          </p:cNvPr>
          <p:cNvSpPr/>
          <p:nvPr/>
        </p:nvSpPr>
        <p:spPr>
          <a:xfrm>
            <a:off x="487680" y="6110739"/>
            <a:ext cx="4968240" cy="371341"/>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t>http://testphp.vulnweb.com/Templates/</a:t>
            </a:r>
            <a:endParaRPr lang="en-IN" b="1" dirty="0"/>
          </a:p>
        </p:txBody>
      </p:sp>
      <p:sp>
        <p:nvSpPr>
          <p:cNvPr id="6" name="Oval 5">
            <a:extLst>
              <a:ext uri="{FF2B5EF4-FFF2-40B4-BE49-F238E27FC236}">
                <a16:creationId xmlns:a16="http://schemas.microsoft.com/office/drawing/2014/main" id="{D4FEC2A9-53A6-4E1C-AF09-811AB15F1102}"/>
              </a:ext>
            </a:extLst>
          </p:cNvPr>
          <p:cNvSpPr/>
          <p:nvPr/>
        </p:nvSpPr>
        <p:spPr>
          <a:xfrm>
            <a:off x="5455920" y="2377440"/>
            <a:ext cx="1046480" cy="925533"/>
          </a:xfrm>
          <a:prstGeom prst="ellipse">
            <a:avLst/>
          </a:prstGeom>
          <a:noFill/>
          <a:ln w="28575">
            <a:solidFill>
              <a:srgbClr val="00B0F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12" name="Oval 11">
            <a:extLst>
              <a:ext uri="{FF2B5EF4-FFF2-40B4-BE49-F238E27FC236}">
                <a16:creationId xmlns:a16="http://schemas.microsoft.com/office/drawing/2014/main" id="{9E1B9640-B7BA-4E58-944A-47D4A345D2DE}"/>
              </a:ext>
            </a:extLst>
          </p:cNvPr>
          <p:cNvSpPr/>
          <p:nvPr/>
        </p:nvSpPr>
        <p:spPr>
          <a:xfrm>
            <a:off x="135323" y="4798367"/>
            <a:ext cx="2001520" cy="589119"/>
          </a:xfrm>
          <a:prstGeom prst="ellipse">
            <a:avLst/>
          </a:prstGeom>
          <a:noFill/>
          <a:ln w="28575">
            <a:solidFill>
              <a:srgbClr val="00B0F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6303183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88D70DB-92E7-4A12-9C80-331D351A9129}"/>
              </a:ext>
            </a:extLst>
          </p:cNvPr>
          <p:cNvSpPr txBox="1"/>
          <p:nvPr/>
        </p:nvSpPr>
        <p:spPr>
          <a:xfrm>
            <a:off x="274320" y="135374"/>
            <a:ext cx="3048000" cy="369332"/>
          </a:xfrm>
          <a:prstGeom prst="rect">
            <a:avLst/>
          </a:prstGeom>
          <a:noFill/>
        </p:spPr>
        <p:txBody>
          <a:bodyPr wrap="square">
            <a:spAutoFit/>
          </a:bodyPr>
          <a:lstStyle/>
          <a:p>
            <a:r>
              <a:rPr lang="en-US" sz="1800" b="1" dirty="0">
                <a:solidFill>
                  <a:sysClr val="windowText" lastClr="000000"/>
                </a:solidFill>
              </a:rPr>
              <a:t>Vulnerability Detection Report:</a:t>
            </a:r>
            <a:endParaRPr lang="en-IN" dirty="0"/>
          </a:p>
        </p:txBody>
      </p:sp>
      <p:pic>
        <p:nvPicPr>
          <p:cNvPr id="5" name="Picture 4">
            <a:extLst>
              <a:ext uri="{FF2B5EF4-FFF2-40B4-BE49-F238E27FC236}">
                <a16:creationId xmlns:a16="http://schemas.microsoft.com/office/drawing/2014/main" id="{977E9A25-1783-48BC-8306-9568653828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694" y="862373"/>
            <a:ext cx="6163450" cy="2297387"/>
          </a:xfrm>
          <a:prstGeom prst="rect">
            <a:avLst/>
          </a:prstGeom>
        </p:spPr>
      </p:pic>
      <p:sp>
        <p:nvSpPr>
          <p:cNvPr id="6" name="Rectangle 5">
            <a:extLst>
              <a:ext uri="{FF2B5EF4-FFF2-40B4-BE49-F238E27FC236}">
                <a16:creationId xmlns:a16="http://schemas.microsoft.com/office/drawing/2014/main" id="{3E5799F5-371B-4A0A-B20E-2D45518FC730}"/>
              </a:ext>
            </a:extLst>
          </p:cNvPr>
          <p:cNvSpPr/>
          <p:nvPr/>
        </p:nvSpPr>
        <p:spPr>
          <a:xfrm>
            <a:off x="6654800" y="1534160"/>
            <a:ext cx="5252720" cy="3556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t>http://testphp.vulnweb.com/admin/</a:t>
            </a:r>
            <a:endParaRPr lang="en-IN" b="1" dirty="0"/>
          </a:p>
        </p:txBody>
      </p:sp>
      <p:pic>
        <p:nvPicPr>
          <p:cNvPr id="8" name="Picture 7">
            <a:extLst>
              <a:ext uri="{FF2B5EF4-FFF2-40B4-BE49-F238E27FC236}">
                <a16:creationId xmlns:a16="http://schemas.microsoft.com/office/drawing/2014/main" id="{6C9C03BE-ABEA-4E26-8901-4EB080E8F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695" y="3293965"/>
            <a:ext cx="7094438" cy="2588676"/>
          </a:xfrm>
          <a:prstGeom prst="rect">
            <a:avLst/>
          </a:prstGeom>
        </p:spPr>
      </p:pic>
      <p:sp>
        <p:nvSpPr>
          <p:cNvPr id="9" name="Rectangle 8">
            <a:extLst>
              <a:ext uri="{FF2B5EF4-FFF2-40B4-BE49-F238E27FC236}">
                <a16:creationId xmlns:a16="http://schemas.microsoft.com/office/drawing/2014/main" id="{15F73475-ED64-44D1-B4CA-06FE92D6F3FF}"/>
              </a:ext>
            </a:extLst>
          </p:cNvPr>
          <p:cNvSpPr/>
          <p:nvPr/>
        </p:nvSpPr>
        <p:spPr>
          <a:xfrm>
            <a:off x="7752080" y="4419600"/>
            <a:ext cx="4155440" cy="43688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http://testphp.vulnweb.com/images/</a:t>
            </a:r>
            <a:endParaRPr lang="en-IN" dirty="0"/>
          </a:p>
        </p:txBody>
      </p:sp>
      <p:sp>
        <p:nvSpPr>
          <p:cNvPr id="2" name="Rectangle: Rounded Corners 1">
            <a:extLst>
              <a:ext uri="{FF2B5EF4-FFF2-40B4-BE49-F238E27FC236}">
                <a16:creationId xmlns:a16="http://schemas.microsoft.com/office/drawing/2014/main" id="{E47A4AA9-ECCF-4517-B487-AA886681E68E}"/>
              </a:ext>
            </a:extLst>
          </p:cNvPr>
          <p:cNvSpPr/>
          <p:nvPr/>
        </p:nvSpPr>
        <p:spPr>
          <a:xfrm>
            <a:off x="132080" y="2052320"/>
            <a:ext cx="1584960" cy="497840"/>
          </a:xfrm>
          <a:prstGeom prst="roundRect">
            <a:avLst/>
          </a:prstGeom>
          <a:noFill/>
          <a:ln w="28575">
            <a:solidFill>
              <a:srgbClr val="0070C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D79C33A-4F97-488C-A793-D303D4F51812}"/>
              </a:ext>
            </a:extLst>
          </p:cNvPr>
          <p:cNvSpPr/>
          <p:nvPr/>
        </p:nvSpPr>
        <p:spPr>
          <a:xfrm>
            <a:off x="274320" y="4563965"/>
            <a:ext cx="1127760" cy="719235"/>
          </a:xfrm>
          <a:prstGeom prst="roundRect">
            <a:avLst/>
          </a:prstGeom>
          <a:noFill/>
          <a:ln w="28575">
            <a:solidFill>
              <a:srgbClr val="0070C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64940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163">
            <a:extLst>
              <a:ext uri="{FF2B5EF4-FFF2-40B4-BE49-F238E27FC236}">
                <a16:creationId xmlns:a16="http://schemas.microsoft.com/office/drawing/2014/main" id="{D8FA849A-F78C-4CB5-AF83-DB2B6DE7A67A}"/>
              </a:ext>
            </a:extLst>
          </p:cNvPr>
          <p:cNvSpPr/>
          <p:nvPr/>
        </p:nvSpPr>
        <p:spPr>
          <a:xfrm>
            <a:off x="8797990" y="3876180"/>
            <a:ext cx="2306584" cy="215444"/>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t>
            </a: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 name="Rectangle 2">
            <a:extLst>
              <a:ext uri="{FF2B5EF4-FFF2-40B4-BE49-F238E27FC236}">
                <a16:creationId xmlns:a16="http://schemas.microsoft.com/office/drawing/2014/main" id="{142CD150-2EAD-4124-A4B6-0D5352932664}"/>
              </a:ext>
            </a:extLst>
          </p:cNvPr>
          <p:cNvSpPr/>
          <p:nvPr/>
        </p:nvSpPr>
        <p:spPr>
          <a:xfrm>
            <a:off x="1309990" y="23972"/>
            <a:ext cx="9572017" cy="100035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i="0" dirty="0">
                <a:solidFill>
                  <a:srgbClr val="333333"/>
                </a:solidFill>
                <a:effectLst/>
                <a:latin typeface="Helvetica Neue"/>
              </a:rPr>
              <a:t> </a:t>
            </a:r>
            <a:r>
              <a:rPr lang="en-US" sz="3200" b="1" i="0" dirty="0">
                <a:solidFill>
                  <a:srgbClr val="333333"/>
                </a:solidFill>
                <a:effectLst/>
                <a:latin typeface="Helvetica Neue"/>
              </a:rPr>
              <a:t>X11 Unauthenticated Access</a:t>
            </a:r>
          </a:p>
        </p:txBody>
      </p:sp>
      <p:sp>
        <p:nvSpPr>
          <p:cNvPr id="5" name="Rectangle 4">
            <a:extLst>
              <a:ext uri="{FF2B5EF4-FFF2-40B4-BE49-F238E27FC236}">
                <a16:creationId xmlns:a16="http://schemas.microsoft.com/office/drawing/2014/main" id="{724F619E-77B6-4A63-BBFE-FD6EEFCC7105}"/>
              </a:ext>
            </a:extLst>
          </p:cNvPr>
          <p:cNvSpPr/>
          <p:nvPr/>
        </p:nvSpPr>
        <p:spPr>
          <a:xfrm>
            <a:off x="466928" y="836579"/>
            <a:ext cx="11430000" cy="972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graphicFrame>
        <p:nvGraphicFramePr>
          <p:cNvPr id="8" name="Table 7">
            <a:extLst>
              <a:ext uri="{FF2B5EF4-FFF2-40B4-BE49-F238E27FC236}">
                <a16:creationId xmlns:a16="http://schemas.microsoft.com/office/drawing/2014/main" id="{D9C6B1AE-FFFE-42F7-9554-0B6B0F618676}"/>
              </a:ext>
            </a:extLst>
          </p:cNvPr>
          <p:cNvGraphicFramePr>
            <a:graphicFrameLocks noGrp="1"/>
          </p:cNvGraphicFramePr>
          <p:nvPr>
            <p:extLst>
              <p:ext uri="{D42A27DB-BD31-4B8C-83A1-F6EECF244321}">
                <p14:modId xmlns:p14="http://schemas.microsoft.com/office/powerpoint/2010/main" val="3625024263"/>
              </p:ext>
            </p:extLst>
          </p:nvPr>
        </p:nvGraphicFramePr>
        <p:xfrm>
          <a:off x="522048" y="1088299"/>
          <a:ext cx="11147899" cy="5545965"/>
        </p:xfrm>
        <a:graphic>
          <a:graphicData uri="http://schemas.openxmlformats.org/drawingml/2006/table">
            <a:tbl>
              <a:tblPr/>
              <a:tblGrid>
                <a:gridCol w="3223101">
                  <a:extLst>
                    <a:ext uri="{9D8B030D-6E8A-4147-A177-3AD203B41FA5}">
                      <a16:colId xmlns:a16="http://schemas.microsoft.com/office/drawing/2014/main" val="1264796878"/>
                    </a:ext>
                  </a:extLst>
                </a:gridCol>
                <a:gridCol w="749030">
                  <a:extLst>
                    <a:ext uri="{9D8B030D-6E8A-4147-A177-3AD203B41FA5}">
                      <a16:colId xmlns:a16="http://schemas.microsoft.com/office/drawing/2014/main" val="4291230881"/>
                    </a:ext>
                  </a:extLst>
                </a:gridCol>
                <a:gridCol w="1848255">
                  <a:extLst>
                    <a:ext uri="{9D8B030D-6E8A-4147-A177-3AD203B41FA5}">
                      <a16:colId xmlns:a16="http://schemas.microsoft.com/office/drawing/2014/main" val="4031417347"/>
                    </a:ext>
                  </a:extLst>
                </a:gridCol>
                <a:gridCol w="549842">
                  <a:extLst>
                    <a:ext uri="{9D8B030D-6E8A-4147-A177-3AD203B41FA5}">
                      <a16:colId xmlns:a16="http://schemas.microsoft.com/office/drawing/2014/main" val="941627591"/>
                    </a:ext>
                  </a:extLst>
                </a:gridCol>
                <a:gridCol w="1658337">
                  <a:extLst>
                    <a:ext uri="{9D8B030D-6E8A-4147-A177-3AD203B41FA5}">
                      <a16:colId xmlns:a16="http://schemas.microsoft.com/office/drawing/2014/main" val="276615021"/>
                    </a:ext>
                  </a:extLst>
                </a:gridCol>
                <a:gridCol w="963038">
                  <a:extLst>
                    <a:ext uri="{9D8B030D-6E8A-4147-A177-3AD203B41FA5}">
                      <a16:colId xmlns:a16="http://schemas.microsoft.com/office/drawing/2014/main" val="3829373155"/>
                    </a:ext>
                  </a:extLst>
                </a:gridCol>
                <a:gridCol w="563739">
                  <a:extLst>
                    <a:ext uri="{9D8B030D-6E8A-4147-A177-3AD203B41FA5}">
                      <a16:colId xmlns:a16="http://schemas.microsoft.com/office/drawing/2014/main" val="4132433326"/>
                    </a:ext>
                  </a:extLst>
                </a:gridCol>
                <a:gridCol w="1592557">
                  <a:extLst>
                    <a:ext uri="{9D8B030D-6E8A-4147-A177-3AD203B41FA5}">
                      <a16:colId xmlns:a16="http://schemas.microsoft.com/office/drawing/2014/main" val="3332316968"/>
                    </a:ext>
                  </a:extLst>
                </a:gridCol>
              </a:tblGrid>
              <a:tr h="346494">
                <a:tc gridSpan="8">
                  <a:txBody>
                    <a:bodyPr/>
                    <a:lstStyle/>
                    <a:p>
                      <a:pPr algn="l">
                        <a:lnSpc>
                          <a:spcPct val="107000"/>
                        </a:lnSpc>
                        <a:spcAft>
                          <a:spcPts val="800"/>
                        </a:spcAft>
                      </a:pPr>
                      <a:r>
                        <a:rPr lang="en-US" sz="2800" b="1" dirty="0">
                          <a:effectLst/>
                          <a:latin typeface="Calibri" panose="020F0502020204030204" pitchFamily="34" charset="0"/>
                          <a:ea typeface="Calibri" panose="020F0502020204030204" pitchFamily="34" charset="0"/>
                          <a:cs typeface="Times New Roman" panose="02020603050405020304" pitchFamily="18" charset="0"/>
                        </a:rPr>
                        <a:t>Observation:</a:t>
                      </a:r>
                      <a:endParaRPr lang="en-IN" sz="2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6108074"/>
                  </a:ext>
                </a:extLst>
              </a:tr>
              <a:tr h="1383962">
                <a:tc gridSpan="8">
                  <a:txBody>
                    <a:bodyPr/>
                    <a:lstStyle/>
                    <a:p>
                      <a:pPr algn="l">
                        <a:lnSpc>
                          <a:spcPct val="107000"/>
                        </a:lnSpc>
                        <a:spcAft>
                          <a:spcPts val="800"/>
                        </a:spcAft>
                      </a:pPr>
                      <a:r>
                        <a:rPr lang="en-US" sz="1800" b="0" dirty="0">
                          <a:effectLst/>
                          <a:latin typeface="+mn-lt"/>
                          <a:ea typeface="Calibri" panose="020F0502020204030204" pitchFamily="34" charset="0"/>
                          <a:cs typeface="Times New Roman" panose="02020603050405020304" pitchFamily="18" charset="0"/>
                        </a:rPr>
                        <a:t>We have observe that the system has the unauthenticated access which may lead to the severe problem because it must contain very sensitive data. It can accept connection from anywhere on an internet connection. </a:t>
                      </a:r>
                      <a:endParaRPr lang="en-IN" sz="1800" b="0" dirty="0">
                        <a:effectLst/>
                        <a:latin typeface="+mn-lt"/>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6916861"/>
                  </a:ext>
                </a:extLst>
              </a:tr>
              <a:tr h="483106">
                <a:tc>
                  <a:txBody>
                    <a:bodyPr/>
                    <a:lstStyle/>
                    <a:p>
                      <a:pPr algn="l">
                        <a:lnSpc>
                          <a:spcPct val="107000"/>
                        </a:lnSpc>
                        <a:spcAft>
                          <a:spcPts val="800"/>
                        </a:spcAft>
                      </a:pPr>
                      <a:r>
                        <a:rPr lang="en-IN" sz="3200" dirty="0">
                          <a:effectLst/>
                          <a:latin typeface="Calibri" panose="020F0502020204030204" pitchFamily="34" charset="0"/>
                          <a:ea typeface="Calibri" panose="020F0502020204030204" pitchFamily="34" charset="0"/>
                          <a:cs typeface="Times New Roman" panose="02020603050405020304" pitchFamily="18" charset="0"/>
                        </a:rPr>
                        <a:t> </a:t>
                      </a:r>
                      <a:r>
                        <a:rPr lang="en-IN" sz="3200" b="1" dirty="0">
                          <a:effectLst/>
                          <a:latin typeface="Calibri" panose="020F0502020204030204" pitchFamily="34" charset="0"/>
                          <a:ea typeface="Calibri" panose="020F0502020204030204" pitchFamily="34" charset="0"/>
                          <a:cs typeface="Times New Roman" panose="02020603050405020304" pitchFamily="18" charset="0"/>
                        </a:rPr>
                        <a:t>RISK:</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endParaRPr lang="en-IN" sz="1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rgbClr val="FF0000"/>
                    </a:solidFill>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High</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gridSpan="2">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Medium</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pPr algn="l">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800"/>
                        </a:spcAft>
                      </a:pPr>
                      <a:r>
                        <a:rPr lang="en-IN" sz="2400" b="1" dirty="0">
                          <a:effectLst/>
                          <a:latin typeface="Calibri" panose="020F0502020204030204" pitchFamily="34" charset="0"/>
                          <a:ea typeface="Calibri" panose="020F0502020204030204" pitchFamily="34" charset="0"/>
                          <a:cs typeface="Times New Roman" panose="02020603050405020304" pitchFamily="18" charset="0"/>
                        </a:rPr>
                        <a:t> Low</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7576206"/>
                  </a:ext>
                </a:extLst>
              </a:tr>
              <a:tr h="1310271">
                <a:tc gridSpan="8">
                  <a:txBody>
                    <a:bodyPr/>
                    <a:lstStyle/>
                    <a:p>
                      <a:pPr algn="l">
                        <a:lnSpc>
                          <a:spcPct val="107000"/>
                        </a:lnSpc>
                        <a:spcAft>
                          <a:spcPts val="800"/>
                        </a:spcAft>
                      </a:pPr>
                      <a:r>
                        <a:rPr lang="en-IN" sz="1800" dirty="0">
                          <a:effectLst/>
                          <a:latin typeface="+mn-lt"/>
                          <a:ea typeface="Calibri" panose="020F0502020204030204" pitchFamily="34" charset="0"/>
                          <a:cs typeface="Times New Roman" panose="02020603050405020304" pitchFamily="18" charset="0"/>
                        </a:rPr>
                        <a:t>Cyber attacker can connect to server to eaves drop on keyboard and mouse of user utilising remote host. It is even possible for attacker to grap the screenshot of remote host and exploit malicious purpose . So they can get username and password.</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7938825"/>
                  </a:ext>
                </a:extLst>
              </a:tr>
              <a:tr h="438116">
                <a:tc gridSpan="8">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RECOMMENDATION:</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0196235"/>
                  </a:ext>
                </a:extLst>
              </a:tr>
              <a:tr h="1138110">
                <a:tc gridSpan="8">
                  <a:txBody>
                    <a:bodyPr/>
                    <a:lstStyle/>
                    <a:p>
                      <a:pPr algn="l">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 </a:t>
                      </a:r>
                      <a:r>
                        <a:rPr lang="en-IN" sz="1600" dirty="0">
                          <a:effectLst/>
                          <a:latin typeface="+mn-lt"/>
                          <a:ea typeface="Calibri" panose="020F0502020204030204" pitchFamily="34" charset="0"/>
                          <a:cs typeface="Times New Roman" panose="02020603050405020304" pitchFamily="18" charset="0"/>
                        </a:rPr>
                        <a:t>Restrict access to this port by using port by using the ‘XHOST’ command. If the X11 client/server facility is not used, disable TCP entirely.</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6070903"/>
                  </a:ext>
                </a:extLst>
              </a:tr>
              <a:tr h="340468">
                <a:tc gridSpan="5">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pPr algn="l">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gridSpan="2">
                  <a:txBody>
                    <a:bodyPr/>
                    <a:lstStyle/>
                    <a:p>
                      <a:r>
                        <a:rPr lang="en-IN" sz="1200" dirty="0">
                          <a:effectLst/>
                          <a:latin typeface="Calibri" panose="020F0502020204030204" pitchFamily="34" charset="0"/>
                          <a:ea typeface="Calibri" panose="020F0502020204030204" pitchFamily="34" charset="0"/>
                          <a:cs typeface="Times New Roman" panose="02020603050405020304" pitchFamily="18" charset="0"/>
                        </a:rPr>
                        <a:t> </a:t>
                      </a:r>
                      <a:r>
                        <a:rPr lang="en-IN" sz="1200" b="1" dirty="0">
                          <a:effectLst/>
                          <a:latin typeface="Calibri" panose="020F0502020204030204" pitchFamily="34" charset="0"/>
                          <a:ea typeface="Calibri" panose="020F0502020204030204" pitchFamily="34" charset="0"/>
                          <a:cs typeface="Times New Roman" panose="02020603050405020304" pitchFamily="18" charset="0"/>
                        </a:rPr>
                        <a:t>AFFECTED DEVICE:</a:t>
                      </a:r>
                      <a:endParaRPr lang="en-IN" sz="1200" b="1" dirty="0"/>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334333587"/>
                  </a:ext>
                </a:extLst>
              </a:tr>
            </a:tbl>
          </a:graphicData>
        </a:graphic>
      </p:graphicFrame>
    </p:spTree>
    <p:extLst>
      <p:ext uri="{BB962C8B-B14F-4D97-AF65-F5344CB8AC3E}">
        <p14:creationId xmlns:p14="http://schemas.microsoft.com/office/powerpoint/2010/main" val="36470363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163">
            <a:extLst>
              <a:ext uri="{FF2B5EF4-FFF2-40B4-BE49-F238E27FC236}">
                <a16:creationId xmlns:a16="http://schemas.microsoft.com/office/drawing/2014/main" id="{D8FA849A-F78C-4CB5-AF83-DB2B6DE7A67A}"/>
              </a:ext>
            </a:extLst>
          </p:cNvPr>
          <p:cNvSpPr/>
          <p:nvPr/>
        </p:nvSpPr>
        <p:spPr>
          <a:xfrm>
            <a:off x="8797990" y="3876180"/>
            <a:ext cx="2306584" cy="215444"/>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t>
            </a: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 name="Rectangle 2">
            <a:extLst>
              <a:ext uri="{FF2B5EF4-FFF2-40B4-BE49-F238E27FC236}">
                <a16:creationId xmlns:a16="http://schemas.microsoft.com/office/drawing/2014/main" id="{142CD150-2EAD-4124-A4B6-0D5352932664}"/>
              </a:ext>
            </a:extLst>
          </p:cNvPr>
          <p:cNvSpPr/>
          <p:nvPr/>
        </p:nvSpPr>
        <p:spPr>
          <a:xfrm>
            <a:off x="1309990" y="189342"/>
            <a:ext cx="9572017" cy="100035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i="0" dirty="0">
                <a:solidFill>
                  <a:srgbClr val="333333"/>
                </a:solidFill>
                <a:effectLst/>
                <a:latin typeface="Helvetica Neue"/>
              </a:rPr>
              <a:t>Web Server Transmits Cleartext Credentials</a:t>
            </a:r>
          </a:p>
          <a:p>
            <a:pPr algn="ctr"/>
            <a:endParaRPr lang="en-US" sz="3200" b="1" i="0" dirty="0">
              <a:solidFill>
                <a:srgbClr val="333333"/>
              </a:solidFill>
              <a:effectLst/>
              <a:latin typeface="Helvetica Neue"/>
            </a:endParaRPr>
          </a:p>
        </p:txBody>
      </p:sp>
      <p:sp>
        <p:nvSpPr>
          <p:cNvPr id="5" name="Rectangle 4">
            <a:extLst>
              <a:ext uri="{FF2B5EF4-FFF2-40B4-BE49-F238E27FC236}">
                <a16:creationId xmlns:a16="http://schemas.microsoft.com/office/drawing/2014/main" id="{724F619E-77B6-4A63-BBFE-FD6EEFCC7105}"/>
              </a:ext>
            </a:extLst>
          </p:cNvPr>
          <p:cNvSpPr/>
          <p:nvPr/>
        </p:nvSpPr>
        <p:spPr>
          <a:xfrm>
            <a:off x="466928" y="836579"/>
            <a:ext cx="11430000" cy="972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graphicFrame>
        <p:nvGraphicFramePr>
          <p:cNvPr id="8" name="Table 7">
            <a:extLst>
              <a:ext uri="{FF2B5EF4-FFF2-40B4-BE49-F238E27FC236}">
                <a16:creationId xmlns:a16="http://schemas.microsoft.com/office/drawing/2014/main" id="{D9C6B1AE-FFFE-42F7-9554-0B6B0F618676}"/>
              </a:ext>
            </a:extLst>
          </p:cNvPr>
          <p:cNvGraphicFramePr>
            <a:graphicFrameLocks noGrp="1"/>
          </p:cNvGraphicFramePr>
          <p:nvPr>
            <p:extLst>
              <p:ext uri="{D42A27DB-BD31-4B8C-83A1-F6EECF244321}">
                <p14:modId xmlns:p14="http://schemas.microsoft.com/office/powerpoint/2010/main" val="1840483287"/>
              </p:ext>
            </p:extLst>
          </p:nvPr>
        </p:nvGraphicFramePr>
        <p:xfrm>
          <a:off x="466928" y="1088299"/>
          <a:ext cx="10879064" cy="5435786"/>
        </p:xfrm>
        <a:graphic>
          <a:graphicData uri="http://schemas.openxmlformats.org/drawingml/2006/table">
            <a:tbl>
              <a:tblPr/>
              <a:tblGrid>
                <a:gridCol w="3223101">
                  <a:extLst>
                    <a:ext uri="{9D8B030D-6E8A-4147-A177-3AD203B41FA5}">
                      <a16:colId xmlns:a16="http://schemas.microsoft.com/office/drawing/2014/main" val="1264796878"/>
                    </a:ext>
                  </a:extLst>
                </a:gridCol>
                <a:gridCol w="632298">
                  <a:extLst>
                    <a:ext uri="{9D8B030D-6E8A-4147-A177-3AD203B41FA5}">
                      <a16:colId xmlns:a16="http://schemas.microsoft.com/office/drawing/2014/main" val="4291230881"/>
                    </a:ext>
                  </a:extLst>
                </a:gridCol>
                <a:gridCol w="1696152">
                  <a:extLst>
                    <a:ext uri="{9D8B030D-6E8A-4147-A177-3AD203B41FA5}">
                      <a16:colId xmlns:a16="http://schemas.microsoft.com/office/drawing/2014/main" val="4031417347"/>
                    </a:ext>
                  </a:extLst>
                </a:gridCol>
                <a:gridCol w="549842">
                  <a:extLst>
                    <a:ext uri="{9D8B030D-6E8A-4147-A177-3AD203B41FA5}">
                      <a16:colId xmlns:a16="http://schemas.microsoft.com/office/drawing/2014/main" val="941627591"/>
                    </a:ext>
                  </a:extLst>
                </a:gridCol>
                <a:gridCol w="1658337">
                  <a:extLst>
                    <a:ext uri="{9D8B030D-6E8A-4147-A177-3AD203B41FA5}">
                      <a16:colId xmlns:a16="http://schemas.microsoft.com/office/drawing/2014/main" val="276615021"/>
                    </a:ext>
                  </a:extLst>
                </a:gridCol>
                <a:gridCol w="713061">
                  <a:extLst>
                    <a:ext uri="{9D8B030D-6E8A-4147-A177-3AD203B41FA5}">
                      <a16:colId xmlns:a16="http://schemas.microsoft.com/office/drawing/2014/main" val="3829373155"/>
                    </a:ext>
                  </a:extLst>
                </a:gridCol>
                <a:gridCol w="813716">
                  <a:extLst>
                    <a:ext uri="{9D8B030D-6E8A-4147-A177-3AD203B41FA5}">
                      <a16:colId xmlns:a16="http://schemas.microsoft.com/office/drawing/2014/main" val="4132433326"/>
                    </a:ext>
                  </a:extLst>
                </a:gridCol>
                <a:gridCol w="1592557">
                  <a:extLst>
                    <a:ext uri="{9D8B030D-6E8A-4147-A177-3AD203B41FA5}">
                      <a16:colId xmlns:a16="http://schemas.microsoft.com/office/drawing/2014/main" val="3332316968"/>
                    </a:ext>
                  </a:extLst>
                </a:gridCol>
              </a:tblGrid>
              <a:tr h="346494">
                <a:tc gridSpan="8">
                  <a:txBody>
                    <a:bodyPr/>
                    <a:lstStyle/>
                    <a:p>
                      <a:pPr algn="l">
                        <a:lnSpc>
                          <a:spcPct val="107000"/>
                        </a:lnSpc>
                        <a:spcAft>
                          <a:spcPts val="800"/>
                        </a:spcAft>
                      </a:pPr>
                      <a:r>
                        <a:rPr lang="en-US" sz="2800" b="1" dirty="0">
                          <a:effectLst/>
                          <a:latin typeface="Helvetica Neue"/>
                          <a:ea typeface="Calibri" panose="020F0502020204030204" pitchFamily="34" charset="0"/>
                          <a:cs typeface="Times New Roman" panose="02020603050405020304" pitchFamily="18" charset="0"/>
                        </a:rPr>
                        <a:t>Observation:</a:t>
                      </a:r>
                      <a:endParaRPr lang="en-IN" sz="2800" b="1" dirty="0">
                        <a:effectLst/>
                        <a:latin typeface="Helvetica Neue"/>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6108074"/>
                  </a:ext>
                </a:extLst>
              </a:tr>
              <a:tr h="1383962">
                <a:tc gridSpan="8">
                  <a:txBody>
                    <a:bodyPr/>
                    <a:lstStyle/>
                    <a:p>
                      <a:pPr algn="l">
                        <a:lnSpc>
                          <a:spcPct val="107000"/>
                        </a:lnSpc>
                        <a:spcAft>
                          <a:spcPts val="800"/>
                        </a:spcAft>
                      </a:pPr>
                      <a:r>
                        <a:rPr lang="en-US" sz="1800" b="0" i="0" kern="1200" dirty="0">
                          <a:solidFill>
                            <a:schemeClr val="tx1"/>
                          </a:solidFill>
                          <a:effectLst/>
                          <a:latin typeface="+mn-lt"/>
                          <a:ea typeface="+mn-ea"/>
                          <a:cs typeface="+mn-cs"/>
                        </a:rPr>
                        <a:t>The remote web server contains several HTML form fields containing an input of type 'password' which transmit their information to a remote web server in cleartext.</a:t>
                      </a:r>
                      <a:br>
                        <a:rPr lang="en-US" dirty="0"/>
                      </a:b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6916861"/>
                  </a:ext>
                </a:extLst>
              </a:tr>
              <a:tr h="483106">
                <a:tc>
                  <a:txBody>
                    <a:bodyPr/>
                    <a:lstStyle/>
                    <a:p>
                      <a:pPr algn="l">
                        <a:lnSpc>
                          <a:spcPct val="107000"/>
                        </a:lnSpc>
                        <a:spcAft>
                          <a:spcPts val="800"/>
                        </a:spcAft>
                      </a:pPr>
                      <a:r>
                        <a:rPr lang="en-IN" sz="3200" dirty="0">
                          <a:effectLst/>
                          <a:latin typeface="Calibri" panose="020F0502020204030204" pitchFamily="34" charset="0"/>
                          <a:ea typeface="Calibri" panose="020F0502020204030204" pitchFamily="34" charset="0"/>
                          <a:cs typeface="Times New Roman" panose="02020603050405020304" pitchFamily="18" charset="0"/>
                        </a:rPr>
                        <a:t> </a:t>
                      </a:r>
                      <a:r>
                        <a:rPr lang="en-IN" sz="3200" b="1" dirty="0">
                          <a:effectLst/>
                          <a:latin typeface="Helvetica Neue"/>
                          <a:ea typeface="Calibri" panose="020F0502020204030204" pitchFamily="34" charset="0"/>
                          <a:cs typeface="Times New Roman" panose="02020603050405020304" pitchFamily="18" charset="0"/>
                        </a:rPr>
                        <a:t>RISK:</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endParaRPr lang="en-IN" sz="1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High</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gridSpan="2">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Medium</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pPr algn="l">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rgbClr val="00B050"/>
                    </a:solidFill>
                  </a:tcPr>
                </a:tc>
                <a:tc>
                  <a:txBody>
                    <a:bodyPr/>
                    <a:lstStyle/>
                    <a:p>
                      <a:pPr algn="l">
                        <a:lnSpc>
                          <a:spcPct val="107000"/>
                        </a:lnSpc>
                        <a:spcAft>
                          <a:spcPts val="800"/>
                        </a:spcAft>
                      </a:pPr>
                      <a:r>
                        <a:rPr lang="en-IN" sz="2400" b="1" dirty="0">
                          <a:effectLst/>
                          <a:latin typeface="Calibri" panose="020F0502020204030204" pitchFamily="34" charset="0"/>
                          <a:ea typeface="Calibri" panose="020F0502020204030204" pitchFamily="34" charset="0"/>
                          <a:cs typeface="Times New Roman" panose="02020603050405020304" pitchFamily="18" charset="0"/>
                        </a:rPr>
                        <a:t> Low</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7576206"/>
                  </a:ext>
                </a:extLst>
              </a:tr>
              <a:tr h="1310271">
                <a:tc gridSpan="8">
                  <a:txBody>
                    <a:bodyPr/>
                    <a:lstStyle/>
                    <a:p>
                      <a:pPr algn="l">
                        <a:lnSpc>
                          <a:spcPct val="107000"/>
                        </a:lnSpc>
                        <a:spcAft>
                          <a:spcPts val="800"/>
                        </a:spcAft>
                      </a:pPr>
                      <a:r>
                        <a:rPr lang="en-US" sz="1800" b="0" i="0" kern="1200" dirty="0">
                          <a:solidFill>
                            <a:schemeClr val="tx1"/>
                          </a:solidFill>
                          <a:effectLst/>
                          <a:latin typeface="+mn-lt"/>
                          <a:ea typeface="+mn-ea"/>
                          <a:cs typeface="+mn-cs"/>
                        </a:rPr>
                        <a:t>An attacker eavesdropping the traffic between web browser and server may obtain logins and passwords of valid users.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7938825"/>
                  </a:ext>
                </a:extLst>
              </a:tr>
              <a:tr h="438116">
                <a:tc gridSpan="8">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000" b="1" dirty="0">
                          <a:effectLst/>
                          <a:latin typeface="Helvetica Neue"/>
                          <a:ea typeface="Calibri" panose="020F0502020204030204" pitchFamily="34" charset="0"/>
                          <a:cs typeface="Times New Roman" panose="02020603050405020304" pitchFamily="18" charset="0"/>
                        </a:rPr>
                        <a:t>RECOMMENDATION:</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0196235"/>
                  </a:ext>
                </a:extLst>
              </a:tr>
              <a:tr h="1073179">
                <a:tc gridSpan="8">
                  <a:txBody>
                    <a:bodyPr/>
                    <a:lstStyle/>
                    <a:p>
                      <a:pPr marL="0" indent="0" algn="l">
                        <a:lnSpc>
                          <a:spcPct val="107000"/>
                        </a:lnSpc>
                        <a:spcAft>
                          <a:spcPts val="800"/>
                        </a:spcAft>
                        <a:buFont typeface="+mj-lt"/>
                        <a:buNone/>
                      </a:pPr>
                      <a:r>
                        <a:rPr lang="en-US" sz="1800" b="0" i="0" kern="1200" dirty="0">
                          <a:solidFill>
                            <a:schemeClr val="tx1"/>
                          </a:solidFill>
                          <a:effectLst/>
                          <a:latin typeface="+mn-lt"/>
                          <a:ea typeface="+mn-ea"/>
                          <a:cs typeface="+mn-cs"/>
                        </a:rPr>
                        <a:t>Make sure that every sensitive form transmits content over HTTPS.</a:t>
                      </a:r>
                      <a:endParaRPr lang="en-IN" sz="1100" dirty="0">
                        <a:effectLst/>
                        <a:latin typeface="Helvetica Neue"/>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6070903"/>
                  </a:ext>
                </a:extLst>
              </a:tr>
              <a:tr h="311286">
                <a:tc gridSpan="5">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pPr algn="l">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gridSpan="2">
                  <a:txBody>
                    <a:bodyPr/>
                    <a:lstStyle/>
                    <a:p>
                      <a:r>
                        <a:rPr lang="en-IN" sz="1400" b="1" dirty="0">
                          <a:effectLst/>
                          <a:latin typeface="+mn-lt"/>
                          <a:ea typeface="Calibri" panose="020F0502020204030204" pitchFamily="34" charset="0"/>
                          <a:cs typeface="Times New Roman" panose="02020603050405020304" pitchFamily="18" charset="0"/>
                        </a:rPr>
                        <a:t> AFFECTED DEVICE:</a:t>
                      </a:r>
                      <a:endParaRPr lang="en-IN" sz="1400" b="1" dirty="0">
                        <a:latin typeface="+mn-lt"/>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334333587"/>
                  </a:ext>
                </a:extLst>
              </a:tr>
            </a:tbl>
          </a:graphicData>
        </a:graphic>
      </p:graphicFrame>
    </p:spTree>
    <p:extLst>
      <p:ext uri="{BB962C8B-B14F-4D97-AF65-F5344CB8AC3E}">
        <p14:creationId xmlns:p14="http://schemas.microsoft.com/office/powerpoint/2010/main" val="42595898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AE79CA9-C511-4689-A330-481B41B0F715}"/>
              </a:ext>
            </a:extLst>
          </p:cNvPr>
          <p:cNvGrpSpPr/>
          <p:nvPr/>
        </p:nvGrpSpPr>
        <p:grpSpPr>
          <a:xfrm>
            <a:off x="0" y="5156170"/>
            <a:ext cx="12192000" cy="1909138"/>
            <a:chOff x="0" y="4948862"/>
            <a:chExt cx="12192000" cy="1909138"/>
          </a:xfrm>
        </p:grpSpPr>
        <p:sp>
          <p:nvSpPr>
            <p:cNvPr id="3" name="Freeform: Shape 2">
              <a:extLst>
                <a:ext uri="{FF2B5EF4-FFF2-40B4-BE49-F238E27FC236}">
                  <a16:creationId xmlns:a16="http://schemas.microsoft.com/office/drawing/2014/main" id="{5DAB194C-58DD-426B-BC32-92516EFCB8C8}"/>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1D578411-1336-4A1F-BF56-983B85636986}"/>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 name="Rectangle 4">
            <a:extLst>
              <a:ext uri="{FF2B5EF4-FFF2-40B4-BE49-F238E27FC236}">
                <a16:creationId xmlns:a16="http://schemas.microsoft.com/office/drawing/2014/main" id="{DA29B2F6-33FE-4BE4-9081-ED104CB6CEED}"/>
              </a:ext>
            </a:extLst>
          </p:cNvPr>
          <p:cNvSpPr/>
          <p:nvPr/>
        </p:nvSpPr>
        <p:spPr>
          <a:xfrm>
            <a:off x="612843" y="930468"/>
            <a:ext cx="11128442" cy="16537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7" name="TextBox 6">
            <a:extLst>
              <a:ext uri="{FF2B5EF4-FFF2-40B4-BE49-F238E27FC236}">
                <a16:creationId xmlns:a16="http://schemas.microsoft.com/office/drawing/2014/main" id="{FDC17BE3-7D9B-40AC-9AF8-EFC2E17B6B70}"/>
              </a:ext>
            </a:extLst>
          </p:cNvPr>
          <p:cNvSpPr txBox="1"/>
          <p:nvPr/>
        </p:nvSpPr>
        <p:spPr>
          <a:xfrm>
            <a:off x="612843" y="1325826"/>
            <a:ext cx="4034547" cy="461665"/>
          </a:xfrm>
          <a:prstGeom prst="rect">
            <a:avLst/>
          </a:prstGeom>
          <a:noFill/>
          <a:ln>
            <a:solidFill>
              <a:schemeClr val="tx1"/>
            </a:solidFill>
          </a:ln>
        </p:spPr>
        <p:txBody>
          <a:bodyPr wrap="square">
            <a:spAutoFit/>
          </a:bodyPr>
          <a:lstStyle/>
          <a:p>
            <a:r>
              <a:rPr lang="en-US" sz="2400" b="1" dirty="0">
                <a:solidFill>
                  <a:sysClr val="windowText" lastClr="000000"/>
                </a:solidFill>
              </a:rPr>
              <a:t>Vulnerability Detection Report:</a:t>
            </a:r>
            <a:endParaRPr lang="en-IN" sz="2400" b="1" dirty="0">
              <a:solidFill>
                <a:sysClr val="windowText" lastClr="000000"/>
              </a:solidFill>
            </a:endParaRPr>
          </a:p>
        </p:txBody>
      </p:sp>
      <p:pic>
        <p:nvPicPr>
          <p:cNvPr id="9" name="Picture 8">
            <a:extLst>
              <a:ext uri="{FF2B5EF4-FFF2-40B4-BE49-F238E27FC236}">
                <a16:creationId xmlns:a16="http://schemas.microsoft.com/office/drawing/2014/main" id="{9ECE816E-8ED7-41D8-8296-B88E4B2292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843" y="2325818"/>
            <a:ext cx="6925642" cy="1819529"/>
          </a:xfrm>
          <a:prstGeom prst="rect">
            <a:avLst/>
          </a:prstGeom>
        </p:spPr>
      </p:pic>
      <p:sp>
        <p:nvSpPr>
          <p:cNvPr id="10" name="Rectangle 9">
            <a:extLst>
              <a:ext uri="{FF2B5EF4-FFF2-40B4-BE49-F238E27FC236}">
                <a16:creationId xmlns:a16="http://schemas.microsoft.com/office/drawing/2014/main" id="{D6A9A022-54CD-40E7-B292-96108C0F5167}"/>
              </a:ext>
            </a:extLst>
          </p:cNvPr>
          <p:cNvSpPr/>
          <p:nvPr/>
        </p:nvSpPr>
        <p:spPr>
          <a:xfrm>
            <a:off x="1196502" y="214009"/>
            <a:ext cx="10087583" cy="604830"/>
          </a:xfrm>
          <a:prstGeom prst="rect">
            <a:avLst/>
          </a:prstGeom>
          <a:noFill/>
          <a:ln>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sz="2800" b="1" i="0" dirty="0">
                <a:solidFill>
                  <a:srgbClr val="333333"/>
                </a:solidFill>
                <a:effectLst/>
                <a:latin typeface="Helvetica Neue"/>
              </a:rPr>
              <a:t>Web Server Transmits Cleartext Credentials</a:t>
            </a:r>
          </a:p>
        </p:txBody>
      </p:sp>
    </p:spTree>
    <p:extLst>
      <p:ext uri="{BB962C8B-B14F-4D97-AF65-F5344CB8AC3E}">
        <p14:creationId xmlns:p14="http://schemas.microsoft.com/office/powerpoint/2010/main" val="24815301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45507" y="656902"/>
            <a:ext cx="8336893" cy="3506536"/>
          </a:xfrm>
        </p:spPr>
        <p:txBody>
          <a:bodyPr>
            <a:normAutofit/>
          </a:bodyPr>
          <a:lstStyle/>
          <a:p>
            <a:pPr algn="ctr"/>
            <a:r>
              <a:rPr lang="en-US" b="1" i="1" dirty="0">
                <a:latin typeface="+mn-lt"/>
              </a:rPr>
              <a:t>Password Cracking and Decoding</a:t>
            </a:r>
          </a:p>
        </p:txBody>
      </p:sp>
    </p:spTree>
    <p:extLst>
      <p:ext uri="{BB962C8B-B14F-4D97-AF65-F5344CB8AC3E}">
        <p14:creationId xmlns:p14="http://schemas.microsoft.com/office/powerpoint/2010/main" val="39830609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8EFEE64-9BA0-4B55-ACC5-AAD76D435B88}"/>
              </a:ext>
            </a:extLst>
          </p:cNvPr>
          <p:cNvGrpSpPr/>
          <p:nvPr/>
        </p:nvGrpSpPr>
        <p:grpSpPr>
          <a:xfrm>
            <a:off x="-1" y="4941426"/>
            <a:ext cx="12192000" cy="1909138"/>
            <a:chOff x="0" y="4948862"/>
            <a:chExt cx="12192000" cy="1909138"/>
          </a:xfrm>
        </p:grpSpPr>
        <p:sp>
          <p:nvSpPr>
            <p:cNvPr id="3" name="Freeform: Shape 2">
              <a:extLst>
                <a:ext uri="{FF2B5EF4-FFF2-40B4-BE49-F238E27FC236}">
                  <a16:creationId xmlns:a16="http://schemas.microsoft.com/office/drawing/2014/main" id="{B889D391-3830-40F9-8993-78A6231DFBEB}"/>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A1C59F3F-8DE2-4A9E-A561-C44C5135F5F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 name="Rectangle 4">
            <a:extLst>
              <a:ext uri="{FF2B5EF4-FFF2-40B4-BE49-F238E27FC236}">
                <a16:creationId xmlns:a16="http://schemas.microsoft.com/office/drawing/2014/main" id="{E2B9D383-DB68-453B-8F71-9E88CC2E95B3}"/>
              </a:ext>
            </a:extLst>
          </p:cNvPr>
          <p:cNvSpPr/>
          <p:nvPr/>
        </p:nvSpPr>
        <p:spPr>
          <a:xfrm>
            <a:off x="380999" y="1400783"/>
            <a:ext cx="11430000" cy="22373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6" name="Rectangle 5">
            <a:extLst>
              <a:ext uri="{FF2B5EF4-FFF2-40B4-BE49-F238E27FC236}">
                <a16:creationId xmlns:a16="http://schemas.microsoft.com/office/drawing/2014/main" id="{C07AE580-4502-4D32-884F-628581D219D8}"/>
              </a:ext>
            </a:extLst>
          </p:cNvPr>
          <p:cNvSpPr/>
          <p:nvPr/>
        </p:nvSpPr>
        <p:spPr>
          <a:xfrm>
            <a:off x="963038" y="243191"/>
            <a:ext cx="10408596" cy="1001950"/>
          </a:xfrm>
          <a:prstGeom prst="rect">
            <a:avLst/>
          </a:prstGeom>
          <a:noFill/>
          <a:ln>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sz="2800" b="1" dirty="0">
                <a:latin typeface="Arial Black" panose="020B0A04020102020204" pitchFamily="34" charset="0"/>
              </a:rPr>
              <a:t>Cracked Password of zip file from website</a:t>
            </a:r>
          </a:p>
          <a:p>
            <a:pPr algn="ctr"/>
            <a:r>
              <a:rPr lang="en-US" sz="2800" dirty="0">
                <a:latin typeface="Helvetica Neue"/>
              </a:rPr>
              <a:t>www.varunpathak.in/m1ss10n.zip</a:t>
            </a:r>
            <a:endParaRPr lang="en-IN" sz="2800" dirty="0">
              <a:latin typeface="Helvetica Neue"/>
            </a:endParaRPr>
          </a:p>
        </p:txBody>
      </p:sp>
      <p:pic>
        <p:nvPicPr>
          <p:cNvPr id="10" name="Picture 9">
            <a:extLst>
              <a:ext uri="{FF2B5EF4-FFF2-40B4-BE49-F238E27FC236}">
                <a16:creationId xmlns:a16="http://schemas.microsoft.com/office/drawing/2014/main" id="{CAD4E516-63FC-447A-AD3E-EE7DF4C54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3849" y="1780161"/>
            <a:ext cx="5796491" cy="219406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1" name="Rectangle: Rounded Corners 10">
            <a:extLst>
              <a:ext uri="{FF2B5EF4-FFF2-40B4-BE49-F238E27FC236}">
                <a16:creationId xmlns:a16="http://schemas.microsoft.com/office/drawing/2014/main" id="{579DD41A-8890-4F97-9162-6A4855805488}"/>
              </a:ext>
            </a:extLst>
          </p:cNvPr>
          <p:cNvSpPr/>
          <p:nvPr/>
        </p:nvSpPr>
        <p:spPr>
          <a:xfrm>
            <a:off x="2763849" y="4260715"/>
            <a:ext cx="5796491" cy="885217"/>
          </a:xfrm>
          <a:prstGeom prst="roundRect">
            <a:avLst/>
          </a:prstGeom>
          <a:noFill/>
          <a:ln>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sz="2400" b="1" dirty="0">
                <a:solidFill>
                  <a:sysClr val="windowText" lastClr="000000"/>
                </a:solidFill>
                <a:latin typeface="Arial Black" panose="020B0A04020102020204" pitchFamily="34" charset="0"/>
              </a:rPr>
              <a:t>PASSWORD Found:</a:t>
            </a:r>
          </a:p>
          <a:p>
            <a:pPr algn="ctr"/>
            <a:r>
              <a:rPr lang="en-US" sz="2000" b="1" dirty="0">
                <a:solidFill>
                  <a:sysClr val="windowText" lastClr="000000"/>
                </a:solidFill>
              </a:rPr>
              <a:t>!!!123blahblah!!</a:t>
            </a:r>
            <a:endParaRPr lang="en-IN" sz="2000" b="1" dirty="0">
              <a:solidFill>
                <a:sysClr val="windowText" lastClr="000000"/>
              </a:solidFill>
            </a:endParaRPr>
          </a:p>
        </p:txBody>
      </p:sp>
      <p:sp>
        <p:nvSpPr>
          <p:cNvPr id="12" name="Rectangle 11">
            <a:extLst>
              <a:ext uri="{FF2B5EF4-FFF2-40B4-BE49-F238E27FC236}">
                <a16:creationId xmlns:a16="http://schemas.microsoft.com/office/drawing/2014/main" id="{3373368F-E6B4-4EC3-AEA0-4FB984C1DB6E}"/>
              </a:ext>
            </a:extLst>
          </p:cNvPr>
          <p:cNvSpPr/>
          <p:nvPr/>
        </p:nvSpPr>
        <p:spPr>
          <a:xfrm>
            <a:off x="1284051" y="5807413"/>
            <a:ext cx="9513651" cy="1653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277698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8EFEE64-9BA0-4B55-ACC5-AAD76D435B88}"/>
              </a:ext>
            </a:extLst>
          </p:cNvPr>
          <p:cNvGrpSpPr/>
          <p:nvPr/>
        </p:nvGrpSpPr>
        <p:grpSpPr>
          <a:xfrm>
            <a:off x="-1" y="4941426"/>
            <a:ext cx="12192000" cy="1909138"/>
            <a:chOff x="0" y="4948862"/>
            <a:chExt cx="12192000" cy="1909138"/>
          </a:xfrm>
        </p:grpSpPr>
        <p:sp>
          <p:nvSpPr>
            <p:cNvPr id="3" name="Freeform: Shape 2">
              <a:extLst>
                <a:ext uri="{FF2B5EF4-FFF2-40B4-BE49-F238E27FC236}">
                  <a16:creationId xmlns:a16="http://schemas.microsoft.com/office/drawing/2014/main" id="{B889D391-3830-40F9-8993-78A6231DFBEB}"/>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A1C59F3F-8DE2-4A9E-A561-C44C5135F5F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 name="Rectangle 4">
            <a:extLst>
              <a:ext uri="{FF2B5EF4-FFF2-40B4-BE49-F238E27FC236}">
                <a16:creationId xmlns:a16="http://schemas.microsoft.com/office/drawing/2014/main" id="{DB5AB819-414E-4E61-98E4-9AD86EBEDA81}"/>
              </a:ext>
            </a:extLst>
          </p:cNvPr>
          <p:cNvSpPr/>
          <p:nvPr/>
        </p:nvSpPr>
        <p:spPr>
          <a:xfrm>
            <a:off x="380999" y="887112"/>
            <a:ext cx="11430000" cy="22373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p:sp>
        <p:nvSpPr>
          <p:cNvPr id="6" name="Rectangle: Rounded Corners 5">
            <a:extLst>
              <a:ext uri="{FF2B5EF4-FFF2-40B4-BE49-F238E27FC236}">
                <a16:creationId xmlns:a16="http://schemas.microsoft.com/office/drawing/2014/main" id="{C9609DAF-C01E-4062-82AD-317F6CE57044}"/>
              </a:ext>
            </a:extLst>
          </p:cNvPr>
          <p:cNvSpPr/>
          <p:nvPr/>
        </p:nvSpPr>
        <p:spPr>
          <a:xfrm>
            <a:off x="1692613" y="178889"/>
            <a:ext cx="8521430" cy="778212"/>
          </a:xfrm>
          <a:prstGeom prst="roundRect">
            <a:avLst/>
          </a:prstGeom>
          <a:noFill/>
          <a:ln>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200" b="1" dirty="0">
                <a:latin typeface="Arial Black" panose="020B0A04020102020204" pitchFamily="34" charset="0"/>
              </a:rPr>
              <a:t>Decoding the password of pass.txt</a:t>
            </a:r>
            <a:endParaRPr lang="en-IN" sz="3200" b="1" dirty="0">
              <a:latin typeface="Arial Black" panose="020B0A04020102020204" pitchFamily="34" charset="0"/>
            </a:endParaRPr>
          </a:p>
        </p:txBody>
      </p:sp>
      <p:pic>
        <p:nvPicPr>
          <p:cNvPr id="8" name="Picture 7">
            <a:extLst>
              <a:ext uri="{FF2B5EF4-FFF2-40B4-BE49-F238E27FC236}">
                <a16:creationId xmlns:a16="http://schemas.microsoft.com/office/drawing/2014/main" id="{217DF770-53ED-4274-918E-57CDB85426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99" y="1284051"/>
            <a:ext cx="4665734" cy="5301575"/>
          </a:xfrm>
          <a:prstGeom prst="rect">
            <a:avLst/>
          </a:prstGeom>
        </p:spPr>
      </p:pic>
      <p:pic>
        <p:nvPicPr>
          <p:cNvPr id="10" name="Picture 9">
            <a:extLst>
              <a:ext uri="{FF2B5EF4-FFF2-40B4-BE49-F238E27FC236}">
                <a16:creationId xmlns:a16="http://schemas.microsoft.com/office/drawing/2014/main" id="{45EEFBFB-A508-4A44-A6BC-DA817A97C9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0365" y="1332761"/>
            <a:ext cx="6858001" cy="3079257"/>
          </a:xfrm>
          <a:prstGeom prst="rect">
            <a:avLst/>
          </a:prstGeom>
        </p:spPr>
      </p:pic>
      <p:sp>
        <p:nvSpPr>
          <p:cNvPr id="11" name="Rectangle 10">
            <a:extLst>
              <a:ext uri="{FF2B5EF4-FFF2-40B4-BE49-F238E27FC236}">
                <a16:creationId xmlns:a16="http://schemas.microsoft.com/office/drawing/2014/main" id="{8C641A6C-85F0-4334-A0D8-10F052E20A41}"/>
              </a:ext>
            </a:extLst>
          </p:cNvPr>
          <p:cNvSpPr/>
          <p:nvPr/>
        </p:nvSpPr>
        <p:spPr>
          <a:xfrm>
            <a:off x="5583677" y="2937753"/>
            <a:ext cx="2431914" cy="491247"/>
          </a:xfrm>
          <a:prstGeom prst="rect">
            <a:avLst/>
          </a:prstGeom>
          <a:noFill/>
          <a:ln w="38100">
            <a:solidFill>
              <a:srgbClr val="FFFF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cxnSp>
        <p:nvCxnSpPr>
          <p:cNvPr id="13" name="Straight Arrow Connector 12">
            <a:extLst>
              <a:ext uri="{FF2B5EF4-FFF2-40B4-BE49-F238E27FC236}">
                <a16:creationId xmlns:a16="http://schemas.microsoft.com/office/drawing/2014/main" id="{44C60C0D-8AE2-4941-9B72-A5958EA6E668}"/>
              </a:ext>
            </a:extLst>
          </p:cNvPr>
          <p:cNvCxnSpPr/>
          <p:nvPr/>
        </p:nvCxnSpPr>
        <p:spPr>
          <a:xfrm flipH="1">
            <a:off x="8192611" y="3054485"/>
            <a:ext cx="183660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2DA8822B-253A-4F4B-A229-130E7C9974AF}"/>
              </a:ext>
            </a:extLst>
          </p:cNvPr>
          <p:cNvSpPr/>
          <p:nvPr/>
        </p:nvSpPr>
        <p:spPr>
          <a:xfrm>
            <a:off x="10172849" y="2609447"/>
            <a:ext cx="1596956" cy="114785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2000" b="1" dirty="0">
                <a:solidFill>
                  <a:schemeClr val="tx1"/>
                </a:solidFill>
              </a:rPr>
              <a:t>Hashes has been cracked!!</a:t>
            </a:r>
            <a:endParaRPr lang="en-IN" sz="2000" b="1" dirty="0">
              <a:solidFill>
                <a:schemeClr val="tx1"/>
              </a:solidFill>
            </a:endParaRPr>
          </a:p>
        </p:txBody>
      </p:sp>
      <p:sp>
        <p:nvSpPr>
          <p:cNvPr id="15" name="Rectangle 14">
            <a:extLst>
              <a:ext uri="{FF2B5EF4-FFF2-40B4-BE49-F238E27FC236}">
                <a16:creationId xmlns:a16="http://schemas.microsoft.com/office/drawing/2014/main" id="{B9E0FFA4-E5A0-4E4D-9DAD-8541F137ABB9}"/>
              </a:ext>
            </a:extLst>
          </p:cNvPr>
          <p:cNvSpPr/>
          <p:nvPr/>
        </p:nvSpPr>
        <p:spPr>
          <a:xfrm>
            <a:off x="5046732" y="5556415"/>
            <a:ext cx="1809345" cy="931933"/>
          </a:xfrm>
          <a:prstGeom prst="rect">
            <a:avLst/>
          </a:prstGeom>
          <a:noFill/>
          <a:ln>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t>Username : root</a:t>
            </a:r>
          </a:p>
          <a:p>
            <a:pPr algn="ctr"/>
            <a:r>
              <a:rPr lang="en-US" b="1" dirty="0"/>
              <a:t>Password : kali</a:t>
            </a:r>
            <a:endParaRPr lang="en-IN" b="1" dirty="0"/>
          </a:p>
        </p:txBody>
      </p:sp>
      <p:sp>
        <p:nvSpPr>
          <p:cNvPr id="16" name="Rectangle 15">
            <a:extLst>
              <a:ext uri="{FF2B5EF4-FFF2-40B4-BE49-F238E27FC236}">
                <a16:creationId xmlns:a16="http://schemas.microsoft.com/office/drawing/2014/main" id="{CBB8EFC5-82E9-4016-B279-0C35DB8FE61A}"/>
              </a:ext>
            </a:extLst>
          </p:cNvPr>
          <p:cNvSpPr/>
          <p:nvPr/>
        </p:nvSpPr>
        <p:spPr>
          <a:xfrm>
            <a:off x="7188740" y="5740464"/>
            <a:ext cx="1809345" cy="593388"/>
          </a:xfrm>
          <a:prstGeom prst="rect">
            <a:avLst/>
          </a:prstGeom>
          <a:noFill/>
          <a:ln>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t>Username : kali</a:t>
            </a:r>
          </a:p>
          <a:p>
            <a:pPr algn="ctr"/>
            <a:r>
              <a:rPr lang="en-US" b="1" dirty="0"/>
              <a:t>Password : kali</a:t>
            </a:r>
            <a:endParaRPr lang="en-IN" b="1" dirty="0"/>
          </a:p>
        </p:txBody>
      </p:sp>
      <p:sp>
        <p:nvSpPr>
          <p:cNvPr id="17" name="Rectangle 16">
            <a:extLst>
              <a:ext uri="{FF2B5EF4-FFF2-40B4-BE49-F238E27FC236}">
                <a16:creationId xmlns:a16="http://schemas.microsoft.com/office/drawing/2014/main" id="{3A39ECE0-19B9-4457-AA87-0EAAEEF0FE73}"/>
              </a:ext>
            </a:extLst>
          </p:cNvPr>
          <p:cNvSpPr/>
          <p:nvPr/>
        </p:nvSpPr>
        <p:spPr>
          <a:xfrm>
            <a:off x="9795574" y="5740464"/>
            <a:ext cx="2155336" cy="719848"/>
          </a:xfrm>
          <a:prstGeom prst="rect">
            <a:avLst/>
          </a:prstGeom>
          <a:noFill/>
          <a:ln>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t>Username : </a:t>
            </a:r>
            <a:r>
              <a:rPr lang="en-US" b="1" dirty="0" err="1"/>
              <a:t>varun</a:t>
            </a:r>
            <a:endParaRPr lang="en-US" b="1" dirty="0"/>
          </a:p>
          <a:p>
            <a:pPr algn="ctr"/>
            <a:r>
              <a:rPr lang="en-US" b="1" dirty="0"/>
              <a:t>Password : !@#$%^6</a:t>
            </a:r>
            <a:endParaRPr lang="en-IN" b="1" dirty="0"/>
          </a:p>
        </p:txBody>
      </p:sp>
      <p:sp>
        <p:nvSpPr>
          <p:cNvPr id="18" name="Rectangle 17">
            <a:extLst>
              <a:ext uri="{FF2B5EF4-FFF2-40B4-BE49-F238E27FC236}">
                <a16:creationId xmlns:a16="http://schemas.microsoft.com/office/drawing/2014/main" id="{A0AC74CD-AD68-4F8E-97EC-41F8EE89D312}"/>
              </a:ext>
            </a:extLst>
          </p:cNvPr>
          <p:cNvSpPr/>
          <p:nvPr/>
        </p:nvSpPr>
        <p:spPr>
          <a:xfrm>
            <a:off x="5447489" y="4620638"/>
            <a:ext cx="6322316" cy="413352"/>
          </a:xfrm>
          <a:prstGeom prst="rect">
            <a:avLst/>
          </a:prstGeom>
          <a:noFill/>
          <a:ln>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dirty="0"/>
              <a:t>Username and Password</a:t>
            </a:r>
            <a:endParaRPr lang="en-IN" sz="3600" b="1" dirty="0"/>
          </a:p>
        </p:txBody>
      </p:sp>
    </p:spTree>
    <p:extLst>
      <p:ext uri="{BB962C8B-B14F-4D97-AF65-F5344CB8AC3E}">
        <p14:creationId xmlns:p14="http://schemas.microsoft.com/office/powerpoint/2010/main" val="36485450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45507" y="656902"/>
            <a:ext cx="8336893" cy="3506536"/>
          </a:xfrm>
        </p:spPr>
        <p:txBody>
          <a:bodyPr>
            <a:norm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latin typeface="Algerian" panose="04020705040A02060702" pitchFamily="82" charset="0"/>
              </a:rPr>
              <a:t>Hiding</a:t>
            </a:r>
            <a:r>
              <a:rPr lang="en-US" sz="5400" b="1" i="1" spc="50" dirty="0">
                <a:ln w="9525" cmpd="sng">
                  <a:solidFill>
                    <a:schemeClr val="accent1"/>
                  </a:solidFill>
                  <a:prstDash val="solid"/>
                </a:ln>
                <a:solidFill>
                  <a:srgbClr val="70AD47">
                    <a:tint val="1000"/>
                  </a:srgbClr>
                </a:solidFill>
                <a:effectLst>
                  <a:glow rad="38100">
                    <a:schemeClr val="accent1">
                      <a:alpha val="40000"/>
                    </a:schemeClr>
                  </a:glow>
                </a:effectLst>
                <a:latin typeface="Algerian" panose="04020705040A02060702" pitchFamily="82" charset="0"/>
              </a:rPr>
              <a:t> </a:t>
            </a: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latin typeface="Algerian" panose="04020705040A02060702" pitchFamily="82" charset="0"/>
              </a:rPr>
              <a:t>Video behind Image</a:t>
            </a:r>
          </a:p>
        </p:txBody>
      </p:sp>
    </p:spTree>
    <p:extLst>
      <p:ext uri="{BB962C8B-B14F-4D97-AF65-F5344CB8AC3E}">
        <p14:creationId xmlns:p14="http://schemas.microsoft.com/office/powerpoint/2010/main" val="5829972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8EFEE64-9BA0-4B55-ACC5-AAD76D435B88}"/>
              </a:ext>
            </a:extLst>
          </p:cNvPr>
          <p:cNvGrpSpPr/>
          <p:nvPr/>
        </p:nvGrpSpPr>
        <p:grpSpPr>
          <a:xfrm>
            <a:off x="-1" y="4941426"/>
            <a:ext cx="12192000" cy="1909138"/>
            <a:chOff x="0" y="4948862"/>
            <a:chExt cx="12192000" cy="1909138"/>
          </a:xfrm>
        </p:grpSpPr>
        <p:sp>
          <p:nvSpPr>
            <p:cNvPr id="3" name="Freeform: Shape 2">
              <a:extLst>
                <a:ext uri="{FF2B5EF4-FFF2-40B4-BE49-F238E27FC236}">
                  <a16:creationId xmlns:a16="http://schemas.microsoft.com/office/drawing/2014/main" id="{B889D391-3830-40F9-8993-78A6231DFBEB}"/>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A1C59F3F-8DE2-4A9E-A561-C44C5135F5F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 name="Rectangle 4">
            <a:extLst>
              <a:ext uri="{FF2B5EF4-FFF2-40B4-BE49-F238E27FC236}">
                <a16:creationId xmlns:a16="http://schemas.microsoft.com/office/drawing/2014/main" id="{ECCB43D5-7947-4D57-8B3D-0F356EC75EE0}"/>
              </a:ext>
            </a:extLst>
          </p:cNvPr>
          <p:cNvSpPr/>
          <p:nvPr/>
        </p:nvSpPr>
        <p:spPr>
          <a:xfrm>
            <a:off x="380999" y="887112"/>
            <a:ext cx="11430000" cy="22373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p:sp>
        <p:nvSpPr>
          <p:cNvPr id="6" name="Rectangle 5">
            <a:extLst>
              <a:ext uri="{FF2B5EF4-FFF2-40B4-BE49-F238E27FC236}">
                <a16:creationId xmlns:a16="http://schemas.microsoft.com/office/drawing/2014/main" id="{3BFF0009-5AFF-4734-AEA6-B160D239EC96}"/>
              </a:ext>
            </a:extLst>
          </p:cNvPr>
          <p:cNvSpPr/>
          <p:nvPr/>
        </p:nvSpPr>
        <p:spPr>
          <a:xfrm>
            <a:off x="3774332" y="243191"/>
            <a:ext cx="3210128" cy="643920"/>
          </a:xfrm>
          <a:prstGeom prst="rect">
            <a:avLst/>
          </a:prstGeom>
          <a:noFill/>
          <a:ln>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sz="4000" b="1" dirty="0">
                <a:latin typeface="Arial Black" panose="020B0A04020102020204" pitchFamily="34" charset="0"/>
              </a:rPr>
              <a:t>METHOD:</a:t>
            </a:r>
            <a:endParaRPr lang="en-IN" sz="4000" b="1" dirty="0">
              <a:latin typeface="Arial Black" panose="020B0A04020102020204" pitchFamily="34" charset="0"/>
            </a:endParaRPr>
          </a:p>
        </p:txBody>
      </p:sp>
      <p:cxnSp>
        <p:nvCxnSpPr>
          <p:cNvPr id="8" name="Straight Connector 7">
            <a:extLst>
              <a:ext uri="{FF2B5EF4-FFF2-40B4-BE49-F238E27FC236}">
                <a16:creationId xmlns:a16="http://schemas.microsoft.com/office/drawing/2014/main" id="{040A8C5A-72BF-47BD-8802-007F1C2F87BD}"/>
              </a:ext>
            </a:extLst>
          </p:cNvPr>
          <p:cNvCxnSpPr/>
          <p:nvPr/>
        </p:nvCxnSpPr>
        <p:spPr>
          <a:xfrm>
            <a:off x="5865779" y="1293779"/>
            <a:ext cx="77821" cy="548640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1C4CE61A-D0E9-41C0-A016-2914704749E0}"/>
              </a:ext>
            </a:extLst>
          </p:cNvPr>
          <p:cNvCxnSpPr/>
          <p:nvPr/>
        </p:nvCxnSpPr>
        <p:spPr>
          <a:xfrm>
            <a:off x="5758774" y="1293778"/>
            <a:ext cx="107005" cy="5486401"/>
          </a:xfrm>
          <a:prstGeom prst="line">
            <a:avLst/>
          </a:prstGeom>
          <a:ln w="12700"/>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2FE15913-C852-4FBB-AB2A-B0CC79057547}"/>
              </a:ext>
            </a:extLst>
          </p:cNvPr>
          <p:cNvSpPr/>
          <p:nvPr/>
        </p:nvSpPr>
        <p:spPr>
          <a:xfrm>
            <a:off x="486382" y="1293778"/>
            <a:ext cx="1592093" cy="544750"/>
          </a:xfrm>
          <a:prstGeom prst="rect">
            <a:avLst/>
          </a:prstGeom>
          <a:noFill/>
          <a:ln>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r>
              <a:rPr lang="en-US" sz="2800" b="1" dirty="0">
                <a:latin typeface="Arial Black" panose="020B0A04020102020204" pitchFamily="34" charset="0"/>
              </a:rPr>
              <a:t>STEP1:</a:t>
            </a:r>
            <a:endParaRPr lang="en-IN" sz="2800" b="1" dirty="0">
              <a:latin typeface="Arial Black" panose="020B0A04020102020204" pitchFamily="34" charset="0"/>
            </a:endParaRPr>
          </a:p>
        </p:txBody>
      </p:sp>
      <p:sp>
        <p:nvSpPr>
          <p:cNvPr id="12" name="Rectangle 11">
            <a:extLst>
              <a:ext uri="{FF2B5EF4-FFF2-40B4-BE49-F238E27FC236}">
                <a16:creationId xmlns:a16="http://schemas.microsoft.com/office/drawing/2014/main" id="{E493E1BE-65DA-4A69-8E91-B16D9B49D0B8}"/>
              </a:ext>
            </a:extLst>
          </p:cNvPr>
          <p:cNvSpPr/>
          <p:nvPr/>
        </p:nvSpPr>
        <p:spPr>
          <a:xfrm>
            <a:off x="371272" y="1772103"/>
            <a:ext cx="4679004" cy="221790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2000" b="1" dirty="0"/>
              <a:t>F</a:t>
            </a:r>
            <a:r>
              <a:rPr lang="en-IN" sz="2000" b="1" dirty="0" err="1"/>
              <a:t>irst</a:t>
            </a:r>
            <a:r>
              <a:rPr lang="en-IN" sz="2000" b="1" dirty="0"/>
              <a:t> select the video and image that you want to hide video behind the image. Select the location from where you want to merge the video and image. Keep ready that video and image on that location .</a:t>
            </a:r>
            <a:endParaRPr lang="en-US" sz="2000" b="1" dirty="0"/>
          </a:p>
        </p:txBody>
      </p:sp>
      <p:sp>
        <p:nvSpPr>
          <p:cNvPr id="13" name="Rectangle 12">
            <a:extLst>
              <a:ext uri="{FF2B5EF4-FFF2-40B4-BE49-F238E27FC236}">
                <a16:creationId xmlns:a16="http://schemas.microsoft.com/office/drawing/2014/main" id="{9D53623A-85FF-4587-B78A-4F9BBF3C54B1}"/>
              </a:ext>
            </a:extLst>
          </p:cNvPr>
          <p:cNvSpPr/>
          <p:nvPr/>
        </p:nvSpPr>
        <p:spPr>
          <a:xfrm>
            <a:off x="6095999" y="1293778"/>
            <a:ext cx="1802861" cy="478325"/>
          </a:xfrm>
          <a:prstGeom prst="rect">
            <a:avLst/>
          </a:prstGeom>
          <a:noFill/>
          <a:ln>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sz="2800" b="1" dirty="0">
                <a:latin typeface="Arial Black" panose="020B0A04020102020204" pitchFamily="34" charset="0"/>
              </a:rPr>
              <a:t>STEP2:</a:t>
            </a:r>
            <a:endParaRPr lang="en-IN" sz="2800" b="1" dirty="0">
              <a:latin typeface="Arial Black" panose="020B0A04020102020204" pitchFamily="34" charset="0"/>
            </a:endParaRPr>
          </a:p>
        </p:txBody>
      </p:sp>
      <p:sp>
        <p:nvSpPr>
          <p:cNvPr id="14" name="Rectangle 13">
            <a:extLst>
              <a:ext uri="{FF2B5EF4-FFF2-40B4-BE49-F238E27FC236}">
                <a16:creationId xmlns:a16="http://schemas.microsoft.com/office/drawing/2014/main" id="{5EE55D98-C9DD-4359-9382-BE7C031F850C}"/>
              </a:ext>
            </a:extLst>
          </p:cNvPr>
          <p:cNvSpPr/>
          <p:nvPr/>
        </p:nvSpPr>
        <p:spPr>
          <a:xfrm>
            <a:off x="6144638" y="1770449"/>
            <a:ext cx="5379397" cy="1909138"/>
          </a:xfrm>
          <a:prstGeom prst="rect">
            <a:avLst/>
          </a:prstGeom>
          <a:noFill/>
          <a:ln>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r>
              <a:rPr lang="en-US" sz="2000" b="1" dirty="0"/>
              <a:t>Make the zipped folder of that video by just </a:t>
            </a:r>
            <a:r>
              <a:rPr lang="en-US" sz="2400" b="1" dirty="0">
                <a:solidFill>
                  <a:srgbClr val="00B0F0"/>
                </a:solidFill>
              </a:rPr>
              <a:t>right click on video</a:t>
            </a:r>
            <a:r>
              <a:rPr lang="en-US" sz="2000" b="1" dirty="0"/>
              <a:t> then click </a:t>
            </a:r>
            <a:r>
              <a:rPr lang="en-US" sz="2400" b="1" dirty="0">
                <a:solidFill>
                  <a:srgbClr val="00B0F0"/>
                </a:solidFill>
              </a:rPr>
              <a:t>Send to -&gt;Compressed(zipped)folder.</a:t>
            </a:r>
            <a:r>
              <a:rPr lang="en-US" sz="2000" b="1" dirty="0"/>
              <a:t> Zipped file will be created.</a:t>
            </a:r>
            <a:endParaRPr lang="en-IN" sz="2000" b="1" dirty="0"/>
          </a:p>
        </p:txBody>
      </p:sp>
      <p:pic>
        <p:nvPicPr>
          <p:cNvPr id="16" name="Picture 15">
            <a:extLst>
              <a:ext uri="{FF2B5EF4-FFF2-40B4-BE49-F238E27FC236}">
                <a16:creationId xmlns:a16="http://schemas.microsoft.com/office/drawing/2014/main" id="{F4D50DA5-28E0-40CE-B14F-87E6C9BA0A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7981" y="3161488"/>
            <a:ext cx="4184111" cy="3618691"/>
          </a:xfrm>
          <a:prstGeom prst="rect">
            <a:avLst/>
          </a:prstGeom>
        </p:spPr>
      </p:pic>
    </p:spTree>
    <p:extLst>
      <p:ext uri="{BB962C8B-B14F-4D97-AF65-F5344CB8AC3E}">
        <p14:creationId xmlns:p14="http://schemas.microsoft.com/office/powerpoint/2010/main" val="30821397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8EFEE64-9BA0-4B55-ACC5-AAD76D435B88}"/>
              </a:ext>
            </a:extLst>
          </p:cNvPr>
          <p:cNvGrpSpPr/>
          <p:nvPr/>
        </p:nvGrpSpPr>
        <p:grpSpPr>
          <a:xfrm>
            <a:off x="-1" y="4941426"/>
            <a:ext cx="12192000" cy="1909138"/>
            <a:chOff x="0" y="4948862"/>
            <a:chExt cx="12192000" cy="1909138"/>
          </a:xfrm>
        </p:grpSpPr>
        <p:sp>
          <p:nvSpPr>
            <p:cNvPr id="3" name="Freeform: Shape 2">
              <a:extLst>
                <a:ext uri="{FF2B5EF4-FFF2-40B4-BE49-F238E27FC236}">
                  <a16:creationId xmlns:a16="http://schemas.microsoft.com/office/drawing/2014/main" id="{B889D391-3830-40F9-8993-78A6231DFBEB}"/>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A1C59F3F-8DE2-4A9E-A561-C44C5135F5F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 name="Rectangle 4">
            <a:extLst>
              <a:ext uri="{FF2B5EF4-FFF2-40B4-BE49-F238E27FC236}">
                <a16:creationId xmlns:a16="http://schemas.microsoft.com/office/drawing/2014/main" id="{241BEAC2-6B03-4856-9A30-CC6FCCFC069C}"/>
              </a:ext>
            </a:extLst>
          </p:cNvPr>
          <p:cNvSpPr/>
          <p:nvPr/>
        </p:nvSpPr>
        <p:spPr>
          <a:xfrm>
            <a:off x="380999" y="361819"/>
            <a:ext cx="11430000" cy="22373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p:cxnSp>
        <p:nvCxnSpPr>
          <p:cNvPr id="7" name="Straight Connector 6">
            <a:extLst>
              <a:ext uri="{FF2B5EF4-FFF2-40B4-BE49-F238E27FC236}">
                <a16:creationId xmlns:a16="http://schemas.microsoft.com/office/drawing/2014/main" id="{87894669-EF3A-4681-ADAB-97D8F7BA8027}"/>
              </a:ext>
            </a:extLst>
          </p:cNvPr>
          <p:cNvCxnSpPr/>
          <p:nvPr/>
        </p:nvCxnSpPr>
        <p:spPr>
          <a:xfrm>
            <a:off x="5642043" y="729574"/>
            <a:ext cx="116731" cy="6120989"/>
          </a:xfrm>
          <a:prstGeom prst="line">
            <a:avLst/>
          </a:prstGeom>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8C51D161-7A09-45A9-A8F0-E586F75C910E}"/>
              </a:ext>
            </a:extLst>
          </p:cNvPr>
          <p:cNvCxnSpPr/>
          <p:nvPr/>
        </p:nvCxnSpPr>
        <p:spPr>
          <a:xfrm>
            <a:off x="5726348" y="729573"/>
            <a:ext cx="116731" cy="6120989"/>
          </a:xfrm>
          <a:prstGeom prst="line">
            <a:avLst/>
          </a:prstGeom>
          <a:ln/>
        </p:spPr>
        <p:style>
          <a:lnRef idx="1">
            <a:schemeClr val="dk1"/>
          </a:lnRef>
          <a:fillRef idx="0">
            <a:schemeClr val="dk1"/>
          </a:fillRef>
          <a:effectRef idx="0">
            <a:schemeClr val="dk1"/>
          </a:effectRef>
          <a:fontRef idx="minor">
            <a:schemeClr val="tx1"/>
          </a:fontRef>
        </p:style>
      </p:cxnSp>
      <p:sp>
        <p:nvSpPr>
          <p:cNvPr id="9" name="Rectangle 8">
            <a:extLst>
              <a:ext uri="{FF2B5EF4-FFF2-40B4-BE49-F238E27FC236}">
                <a16:creationId xmlns:a16="http://schemas.microsoft.com/office/drawing/2014/main" id="{C3E549A3-CC41-407F-B5AD-8AA3AB5C62C4}"/>
              </a:ext>
            </a:extLst>
          </p:cNvPr>
          <p:cNvSpPr/>
          <p:nvPr/>
        </p:nvSpPr>
        <p:spPr>
          <a:xfrm>
            <a:off x="466928" y="729573"/>
            <a:ext cx="2480553" cy="593389"/>
          </a:xfrm>
          <a:prstGeom prst="rect">
            <a:avLst/>
          </a:prstGeom>
          <a:noFill/>
          <a:ln>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sz="2800" b="1" dirty="0">
                <a:latin typeface="Arial Black" panose="020B0A04020102020204" pitchFamily="34" charset="0"/>
              </a:rPr>
              <a:t>STEP3:</a:t>
            </a:r>
            <a:endParaRPr lang="en-IN" sz="2800" b="1" dirty="0">
              <a:latin typeface="Arial Black" panose="020B0A04020102020204" pitchFamily="34" charset="0"/>
            </a:endParaRPr>
          </a:p>
        </p:txBody>
      </p:sp>
      <p:sp>
        <p:nvSpPr>
          <p:cNvPr id="10" name="Rectangle 9">
            <a:extLst>
              <a:ext uri="{FF2B5EF4-FFF2-40B4-BE49-F238E27FC236}">
                <a16:creationId xmlns:a16="http://schemas.microsoft.com/office/drawing/2014/main" id="{AD3AE9D8-763E-46B3-B65F-9A1934A02CB7}"/>
              </a:ext>
            </a:extLst>
          </p:cNvPr>
          <p:cNvSpPr/>
          <p:nvPr/>
        </p:nvSpPr>
        <p:spPr>
          <a:xfrm>
            <a:off x="593388" y="1605064"/>
            <a:ext cx="4182894" cy="1118681"/>
          </a:xfrm>
          <a:prstGeom prst="rect">
            <a:avLst/>
          </a:prstGeom>
          <a:noFill/>
          <a:ln>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r>
              <a:rPr lang="en-US" sz="2000" b="1" dirty="0"/>
              <a:t>Open </a:t>
            </a:r>
            <a:r>
              <a:rPr lang="en-US" sz="2400" b="1" dirty="0">
                <a:solidFill>
                  <a:srgbClr val="00B0F0"/>
                </a:solidFill>
              </a:rPr>
              <a:t>COMMAND PROMPT(CMD) </a:t>
            </a:r>
            <a:r>
              <a:rPr lang="en-US" sz="2000" b="1" dirty="0"/>
              <a:t>and checked the desired location of files.</a:t>
            </a:r>
            <a:endParaRPr lang="en-IN" sz="2000" b="1" dirty="0"/>
          </a:p>
        </p:txBody>
      </p:sp>
      <p:sp>
        <p:nvSpPr>
          <p:cNvPr id="11" name="Rectangle 10">
            <a:extLst>
              <a:ext uri="{FF2B5EF4-FFF2-40B4-BE49-F238E27FC236}">
                <a16:creationId xmlns:a16="http://schemas.microsoft.com/office/drawing/2014/main" id="{B56C1896-C9FB-4355-96AD-AD56BA1E7D04}"/>
              </a:ext>
            </a:extLst>
          </p:cNvPr>
          <p:cNvSpPr/>
          <p:nvPr/>
        </p:nvSpPr>
        <p:spPr>
          <a:xfrm>
            <a:off x="6096000" y="729573"/>
            <a:ext cx="2240605" cy="593389"/>
          </a:xfrm>
          <a:prstGeom prst="rect">
            <a:avLst/>
          </a:prstGeom>
          <a:noFill/>
          <a:ln>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sz="2800" b="1" dirty="0">
                <a:latin typeface="Arial Black" panose="020B0A04020102020204" pitchFamily="34" charset="0"/>
              </a:rPr>
              <a:t>STEP4:</a:t>
            </a:r>
            <a:endParaRPr lang="en-IN" sz="2800" b="1" dirty="0">
              <a:latin typeface="Arial Black" panose="020B0A04020102020204" pitchFamily="34" charset="0"/>
            </a:endParaRPr>
          </a:p>
        </p:txBody>
      </p:sp>
      <p:sp>
        <p:nvSpPr>
          <p:cNvPr id="12" name="Rectangle 11">
            <a:extLst>
              <a:ext uri="{FF2B5EF4-FFF2-40B4-BE49-F238E27FC236}">
                <a16:creationId xmlns:a16="http://schemas.microsoft.com/office/drawing/2014/main" id="{8FF5FE36-39B8-48A0-89DB-F8B4FF5586E9}"/>
              </a:ext>
            </a:extLst>
          </p:cNvPr>
          <p:cNvSpPr/>
          <p:nvPr/>
        </p:nvSpPr>
        <p:spPr>
          <a:xfrm>
            <a:off x="5943600" y="1322962"/>
            <a:ext cx="6138153" cy="2217681"/>
          </a:xfrm>
          <a:prstGeom prst="rect">
            <a:avLst/>
          </a:prstGeom>
          <a:noFill/>
          <a:ln>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r>
              <a:rPr lang="en-US" sz="2400" b="1" dirty="0"/>
              <a:t>Then type the following Command:</a:t>
            </a:r>
          </a:p>
          <a:p>
            <a:r>
              <a:rPr lang="en-US" sz="2800" b="1" dirty="0">
                <a:solidFill>
                  <a:srgbClr val="00B0F0"/>
                </a:solidFill>
              </a:rPr>
              <a:t>copy \b image </a:t>
            </a:r>
            <a:r>
              <a:rPr lang="en-US" sz="2800" b="1" dirty="0" err="1">
                <a:solidFill>
                  <a:srgbClr val="00B0F0"/>
                </a:solidFill>
              </a:rPr>
              <a:t>name.jpg+video</a:t>
            </a:r>
            <a:r>
              <a:rPr lang="en-US" sz="2800" b="1" dirty="0">
                <a:solidFill>
                  <a:srgbClr val="00B0F0"/>
                </a:solidFill>
              </a:rPr>
              <a:t> name.zip foldername.jpg</a:t>
            </a:r>
          </a:p>
          <a:p>
            <a:endParaRPr lang="en-US" sz="2400" b="1" dirty="0"/>
          </a:p>
          <a:p>
            <a:r>
              <a:rPr lang="en-US" sz="2400" b="1" dirty="0"/>
              <a:t>Then the combined file will be save at that location. </a:t>
            </a:r>
            <a:endParaRPr lang="en-IN" sz="2400" b="1" dirty="0"/>
          </a:p>
        </p:txBody>
      </p:sp>
      <p:pic>
        <p:nvPicPr>
          <p:cNvPr id="14" name="Picture 13">
            <a:extLst>
              <a:ext uri="{FF2B5EF4-FFF2-40B4-BE49-F238E27FC236}">
                <a16:creationId xmlns:a16="http://schemas.microsoft.com/office/drawing/2014/main" id="{530096EE-C413-4C8F-A3E5-EE111247FA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7399" y="3771426"/>
            <a:ext cx="4518593" cy="261602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7523064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8EFEE64-9BA0-4B55-ACC5-AAD76D435B88}"/>
              </a:ext>
            </a:extLst>
          </p:cNvPr>
          <p:cNvGrpSpPr/>
          <p:nvPr/>
        </p:nvGrpSpPr>
        <p:grpSpPr>
          <a:xfrm>
            <a:off x="-1" y="4941426"/>
            <a:ext cx="12192000" cy="1909138"/>
            <a:chOff x="0" y="4948862"/>
            <a:chExt cx="12192000" cy="1909138"/>
          </a:xfrm>
        </p:grpSpPr>
        <p:sp>
          <p:nvSpPr>
            <p:cNvPr id="3" name="Freeform: Shape 2">
              <a:extLst>
                <a:ext uri="{FF2B5EF4-FFF2-40B4-BE49-F238E27FC236}">
                  <a16:creationId xmlns:a16="http://schemas.microsoft.com/office/drawing/2014/main" id="{B889D391-3830-40F9-8993-78A6231DFBEB}"/>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A1C59F3F-8DE2-4A9E-A561-C44C5135F5F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 name="Rectangle 4">
            <a:extLst>
              <a:ext uri="{FF2B5EF4-FFF2-40B4-BE49-F238E27FC236}">
                <a16:creationId xmlns:a16="http://schemas.microsoft.com/office/drawing/2014/main" id="{6D61BEFA-F0E7-4104-AE3D-E9C8B2C214D1}"/>
              </a:ext>
            </a:extLst>
          </p:cNvPr>
          <p:cNvSpPr/>
          <p:nvPr/>
        </p:nvSpPr>
        <p:spPr>
          <a:xfrm>
            <a:off x="380999" y="361819"/>
            <a:ext cx="11430000" cy="22373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p:cxnSp>
        <p:nvCxnSpPr>
          <p:cNvPr id="6" name="Straight Connector 5">
            <a:extLst>
              <a:ext uri="{FF2B5EF4-FFF2-40B4-BE49-F238E27FC236}">
                <a16:creationId xmlns:a16="http://schemas.microsoft.com/office/drawing/2014/main" id="{75365FA2-90D7-4A25-BC85-AB96E3CBB2C2}"/>
              </a:ext>
            </a:extLst>
          </p:cNvPr>
          <p:cNvCxnSpPr/>
          <p:nvPr/>
        </p:nvCxnSpPr>
        <p:spPr>
          <a:xfrm>
            <a:off x="5483157" y="729574"/>
            <a:ext cx="116731" cy="6120989"/>
          </a:xfrm>
          <a:prstGeom prst="line">
            <a:avLst/>
          </a:prstGeom>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7C2D5CBB-3F35-4C29-9BCF-34D70116DF16}"/>
              </a:ext>
            </a:extLst>
          </p:cNvPr>
          <p:cNvCxnSpPr/>
          <p:nvPr/>
        </p:nvCxnSpPr>
        <p:spPr>
          <a:xfrm>
            <a:off x="5599888" y="729573"/>
            <a:ext cx="116731" cy="6120989"/>
          </a:xfrm>
          <a:prstGeom prst="line">
            <a:avLst/>
          </a:prstGeom>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3DE21D4B-CEBE-4881-B72E-B5B72E72FC8D}"/>
              </a:ext>
            </a:extLst>
          </p:cNvPr>
          <p:cNvSpPr/>
          <p:nvPr/>
        </p:nvSpPr>
        <p:spPr>
          <a:xfrm>
            <a:off x="380999" y="729573"/>
            <a:ext cx="1817452" cy="515566"/>
          </a:xfrm>
          <a:prstGeom prst="rect">
            <a:avLst/>
          </a:prstGeom>
          <a:noFill/>
          <a:ln>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sz="2800" b="1" dirty="0">
                <a:latin typeface="Arial Black" panose="020B0A04020102020204" pitchFamily="34" charset="0"/>
              </a:rPr>
              <a:t>STEP5:</a:t>
            </a:r>
            <a:endParaRPr lang="en-IN" sz="2800" b="1" dirty="0">
              <a:latin typeface="Arial Black" panose="020B0A04020102020204" pitchFamily="34" charset="0"/>
            </a:endParaRPr>
          </a:p>
        </p:txBody>
      </p:sp>
      <p:sp>
        <p:nvSpPr>
          <p:cNvPr id="9" name="Rectangle 8">
            <a:extLst>
              <a:ext uri="{FF2B5EF4-FFF2-40B4-BE49-F238E27FC236}">
                <a16:creationId xmlns:a16="http://schemas.microsoft.com/office/drawing/2014/main" id="{5F0C0D2F-253C-4D2E-A853-4F89B17520C2}"/>
              </a:ext>
            </a:extLst>
          </p:cNvPr>
          <p:cNvSpPr/>
          <p:nvPr/>
        </p:nvSpPr>
        <p:spPr>
          <a:xfrm>
            <a:off x="468549" y="1566153"/>
            <a:ext cx="4581727" cy="212063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2000" b="1" dirty="0">
                <a:solidFill>
                  <a:sysClr val="windowText" lastClr="000000"/>
                </a:solidFill>
              </a:rPr>
              <a:t>To check able that we are able to hide a video behind that image, then just </a:t>
            </a:r>
            <a:r>
              <a:rPr lang="en-US" sz="2400" b="1" dirty="0">
                <a:solidFill>
                  <a:srgbClr val="00B0F0"/>
                </a:solidFill>
              </a:rPr>
              <a:t>right click </a:t>
            </a:r>
            <a:r>
              <a:rPr lang="en-US" sz="2000" b="1" dirty="0">
                <a:solidFill>
                  <a:sysClr val="windowText" lastClr="000000"/>
                </a:solidFill>
              </a:rPr>
              <a:t>on the merged photo and </a:t>
            </a:r>
            <a:r>
              <a:rPr lang="en-US" sz="2400" b="1" dirty="0">
                <a:solidFill>
                  <a:srgbClr val="00B0F0"/>
                </a:solidFill>
              </a:rPr>
              <a:t>SELECT ADD TO ARCHIVE</a:t>
            </a:r>
            <a:r>
              <a:rPr lang="en-US" sz="2000" b="1" dirty="0">
                <a:solidFill>
                  <a:sysClr val="windowText" lastClr="000000"/>
                </a:solidFill>
              </a:rPr>
              <a:t>. Then a new file will get created on same location.</a:t>
            </a:r>
            <a:endParaRPr lang="en-IN" sz="2000" b="1" dirty="0">
              <a:solidFill>
                <a:sysClr val="windowText" lastClr="000000"/>
              </a:solidFill>
            </a:endParaRPr>
          </a:p>
        </p:txBody>
      </p:sp>
      <p:sp>
        <p:nvSpPr>
          <p:cNvPr id="10" name="Rectangle 9">
            <a:extLst>
              <a:ext uri="{FF2B5EF4-FFF2-40B4-BE49-F238E27FC236}">
                <a16:creationId xmlns:a16="http://schemas.microsoft.com/office/drawing/2014/main" id="{9CB9DC06-FD3D-40F7-AB29-C3BAD271B20E}"/>
              </a:ext>
            </a:extLst>
          </p:cNvPr>
          <p:cNvSpPr/>
          <p:nvPr/>
        </p:nvSpPr>
        <p:spPr>
          <a:xfrm>
            <a:off x="5716618" y="729573"/>
            <a:ext cx="1773679" cy="470972"/>
          </a:xfrm>
          <a:prstGeom prst="rect">
            <a:avLst/>
          </a:prstGeom>
          <a:noFill/>
          <a:ln>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sz="2800" b="1" dirty="0">
                <a:latin typeface="Arial Black" panose="020B0A04020102020204" pitchFamily="34" charset="0"/>
              </a:rPr>
              <a:t>STEP6:</a:t>
            </a:r>
            <a:endParaRPr lang="en-IN" sz="2800" b="1" dirty="0">
              <a:latin typeface="Arial Black" panose="020B0A04020102020204" pitchFamily="34" charset="0"/>
            </a:endParaRPr>
          </a:p>
        </p:txBody>
      </p:sp>
      <p:sp>
        <p:nvSpPr>
          <p:cNvPr id="11" name="Rectangle 10">
            <a:extLst>
              <a:ext uri="{FF2B5EF4-FFF2-40B4-BE49-F238E27FC236}">
                <a16:creationId xmlns:a16="http://schemas.microsoft.com/office/drawing/2014/main" id="{1D339FD1-ADED-4821-9A9F-5D2EB131CBE8}"/>
              </a:ext>
            </a:extLst>
          </p:cNvPr>
          <p:cNvSpPr/>
          <p:nvPr/>
        </p:nvSpPr>
        <p:spPr>
          <a:xfrm>
            <a:off x="5541522" y="1264593"/>
            <a:ext cx="5993859" cy="1653702"/>
          </a:xfrm>
          <a:prstGeom prst="rect">
            <a:avLst/>
          </a:prstGeom>
          <a:noFill/>
          <a:ln>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sz="2400" b="1" dirty="0"/>
              <a:t>Then open the archive file , then select the folder in it then you will able to access to the Hide Video.</a:t>
            </a:r>
            <a:endParaRPr lang="en-IN" sz="2400" b="1" dirty="0"/>
          </a:p>
        </p:txBody>
      </p:sp>
      <p:pic>
        <p:nvPicPr>
          <p:cNvPr id="13" name="Picture 12">
            <a:extLst>
              <a:ext uri="{FF2B5EF4-FFF2-40B4-BE49-F238E27FC236}">
                <a16:creationId xmlns:a16="http://schemas.microsoft.com/office/drawing/2014/main" id="{C4FD8164-AE67-4A87-B8FB-FB2D79A9E4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954" y="3560324"/>
            <a:ext cx="2393004" cy="332686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4" name="Rectangle 13">
            <a:extLst>
              <a:ext uri="{FF2B5EF4-FFF2-40B4-BE49-F238E27FC236}">
                <a16:creationId xmlns:a16="http://schemas.microsoft.com/office/drawing/2014/main" id="{AFE137CD-9804-4A9A-AA65-FF8E1FB3E1F5}"/>
              </a:ext>
            </a:extLst>
          </p:cNvPr>
          <p:cNvSpPr/>
          <p:nvPr/>
        </p:nvSpPr>
        <p:spPr>
          <a:xfrm>
            <a:off x="1225685" y="5556416"/>
            <a:ext cx="1507787" cy="153498"/>
          </a:xfrm>
          <a:prstGeom prst="rect">
            <a:avLst/>
          </a:prstGeom>
          <a:noFill/>
          <a:ln w="38100">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pic>
        <p:nvPicPr>
          <p:cNvPr id="16" name="Picture 15">
            <a:extLst>
              <a:ext uri="{FF2B5EF4-FFF2-40B4-BE49-F238E27FC236}">
                <a16:creationId xmlns:a16="http://schemas.microsoft.com/office/drawing/2014/main" id="{9394A80D-088E-42ED-B7D2-0C216BCEBB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3350" y="2940691"/>
            <a:ext cx="5171330" cy="2683902"/>
          </a:xfrm>
          <a:prstGeom prst="rect">
            <a:avLst/>
          </a:prstGeom>
        </p:spPr>
      </p:pic>
      <p:pic>
        <p:nvPicPr>
          <p:cNvPr id="20" name="Picture 19">
            <a:extLst>
              <a:ext uri="{FF2B5EF4-FFF2-40B4-BE49-F238E27FC236}">
                <a16:creationId xmlns:a16="http://schemas.microsoft.com/office/drawing/2014/main" id="{7CD71C71-1581-43B0-86CA-8161AFCA81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3217" y="4132891"/>
            <a:ext cx="4203598" cy="2158444"/>
          </a:xfrm>
          <a:prstGeom prst="rect">
            <a:avLst/>
          </a:prstGeom>
        </p:spPr>
      </p:pic>
    </p:spTree>
    <p:extLst>
      <p:ext uri="{BB962C8B-B14F-4D97-AF65-F5344CB8AC3E}">
        <p14:creationId xmlns:p14="http://schemas.microsoft.com/office/powerpoint/2010/main" val="33397438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D49652-AE68-4632-BA28-9C7D89B56B0C}"/>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6"/>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64564716-03C4-4ECD-A880-5D68677E3234}"/>
              </a:ext>
            </a:extLst>
          </p:cNvPr>
          <p:cNvSpPr/>
          <p:nvPr/>
        </p:nvSpPr>
        <p:spPr>
          <a:xfrm>
            <a:off x="-1" y="0"/>
            <a:ext cx="12192000" cy="6858000"/>
          </a:xfrm>
          <a:prstGeom prst="rect">
            <a:avLst/>
          </a:prstGeom>
          <a:gradFill>
            <a:gsLst>
              <a:gs pos="0">
                <a:schemeClr val="accent1">
                  <a:alpha val="80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Triangle 30">
            <a:extLst>
              <a:ext uri="{FF2B5EF4-FFF2-40B4-BE49-F238E27FC236}">
                <a16:creationId xmlns:a16="http://schemas.microsoft.com/office/drawing/2014/main" id="{6C4D1E73-1855-4938-A776-09A4676D6DAF}"/>
              </a:ext>
            </a:extLst>
          </p:cNvPr>
          <p:cNvSpPr/>
          <p:nvPr/>
        </p:nvSpPr>
        <p:spPr>
          <a:xfrm flipH="1">
            <a:off x="9002400" y="3670300"/>
            <a:ext cx="3189600" cy="3187700"/>
          </a:xfrm>
          <a:prstGeom prst="rtTriangl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4C358AB8-2F14-4DF8-842B-74BE63C33492}"/>
              </a:ext>
            </a:extLst>
          </p:cNvPr>
          <p:cNvSpPr/>
          <p:nvPr/>
        </p:nvSpPr>
        <p:spPr>
          <a:xfrm rot="10800000">
            <a:off x="1" y="0"/>
            <a:ext cx="5003799" cy="6858000"/>
          </a:xfrm>
          <a:prstGeom prst="rect">
            <a:avLst/>
          </a:prstGeom>
          <a:gradFill>
            <a:gsLst>
              <a:gs pos="0">
                <a:schemeClr val="accent4">
                  <a:alpha val="0"/>
                </a:schemeClr>
              </a:gs>
              <a:gs pos="100000">
                <a:schemeClr val="accent4">
                  <a:alpha val="39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Triangle 34">
            <a:extLst>
              <a:ext uri="{FF2B5EF4-FFF2-40B4-BE49-F238E27FC236}">
                <a16:creationId xmlns:a16="http://schemas.microsoft.com/office/drawing/2014/main" id="{C81E30FB-57D3-40D4-A29E-F24F707F51D8}"/>
              </a:ext>
            </a:extLst>
          </p:cNvPr>
          <p:cNvSpPr/>
          <p:nvPr/>
        </p:nvSpPr>
        <p:spPr>
          <a:xfrm flipH="1" flipV="1">
            <a:off x="7810500" y="-6"/>
            <a:ext cx="4381498" cy="5422905"/>
          </a:xfrm>
          <a:prstGeom prst="rtTriangle">
            <a:avLst/>
          </a:prstGeom>
          <a:gradFill flip="none" rotWithShape="1">
            <a:gsLst>
              <a:gs pos="100000">
                <a:schemeClr val="accent4">
                  <a:alpha val="10000"/>
                </a:schemeClr>
              </a:gs>
              <a:gs pos="0">
                <a:schemeClr val="accent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A0FD99-A133-4DDF-B7C5-04CA58D32AF2}"/>
              </a:ext>
            </a:extLst>
          </p:cNvPr>
          <p:cNvSpPr>
            <a:spLocks noGrp="1"/>
          </p:cNvSpPr>
          <p:nvPr>
            <p:ph type="title"/>
          </p:nvPr>
        </p:nvSpPr>
        <p:spPr>
          <a:xfrm>
            <a:off x="4816507" y="3167393"/>
            <a:ext cx="4546600" cy="625475"/>
          </a:xfrm>
        </p:spPr>
        <p:txBody>
          <a:bodyPr anchor="ctr">
            <a:normAutofit fontScale="90000"/>
          </a:bodyPr>
          <a:lstStyle/>
          <a:p>
            <a:pPr>
              <a:lnSpc>
                <a:spcPct val="80000"/>
              </a:lnSpc>
            </a:pPr>
            <a:r>
              <a:rPr lang="en-US" sz="9600" i="1" dirty="0"/>
              <a:t>THANK YOU</a:t>
            </a:r>
          </a:p>
        </p:txBody>
      </p:sp>
      <p:grpSp>
        <p:nvGrpSpPr>
          <p:cNvPr id="13" name="Group 12">
            <a:extLst>
              <a:ext uri="{FF2B5EF4-FFF2-40B4-BE49-F238E27FC236}">
                <a16:creationId xmlns:a16="http://schemas.microsoft.com/office/drawing/2014/main" id="{5BF09152-57F0-4C56-B151-C0D20612B96E}"/>
              </a:ext>
            </a:extLst>
          </p:cNvPr>
          <p:cNvGrpSpPr/>
          <p:nvPr/>
        </p:nvGrpSpPr>
        <p:grpSpPr>
          <a:xfrm rot="10800000">
            <a:off x="474724" y="-2"/>
            <a:ext cx="3897859" cy="1098331"/>
            <a:chOff x="4203700" y="5759669"/>
            <a:chExt cx="3567824" cy="1098331"/>
          </a:xfrm>
        </p:grpSpPr>
        <p:cxnSp>
          <p:nvCxnSpPr>
            <p:cNvPr id="14" name="Straight Connector 13">
              <a:extLst>
                <a:ext uri="{FF2B5EF4-FFF2-40B4-BE49-F238E27FC236}">
                  <a16:creationId xmlns:a16="http://schemas.microsoft.com/office/drawing/2014/main" id="{E023F002-5C19-47CD-9E24-5C82DCCE7797}"/>
                </a:ext>
              </a:extLst>
            </p:cNvPr>
            <p:cNvCxnSpPr>
              <a:cxnSpLocks/>
            </p:cNvCxnSpPr>
            <p:nvPr/>
          </p:nvCxnSpPr>
          <p:spPr>
            <a:xfrm flipV="1">
              <a:off x="4203700" y="5759669"/>
              <a:ext cx="0" cy="1098331"/>
            </a:xfrm>
            <a:prstGeom prst="line">
              <a:avLst/>
            </a:prstGeom>
            <a:ln w="38100" cap="rnd">
              <a:gradFill>
                <a:gsLst>
                  <a:gs pos="0">
                    <a:schemeClr val="bg1">
                      <a:alpha val="18000"/>
                    </a:schemeClr>
                  </a:gs>
                  <a:gs pos="89000">
                    <a:schemeClr val="bg1">
                      <a:alpha val="0"/>
                    </a:schemeClr>
                  </a:gs>
                </a:gsLst>
                <a:lin ang="5400000" scaled="1"/>
              </a:gradFill>
              <a:roun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6F9B5FB-4EA9-4A21-939F-C5333983A504}"/>
                </a:ext>
              </a:extLst>
            </p:cNvPr>
            <p:cNvCxnSpPr>
              <a:cxnSpLocks/>
            </p:cNvCxnSpPr>
            <p:nvPr/>
          </p:nvCxnSpPr>
          <p:spPr>
            <a:xfrm flipV="1">
              <a:off x="5630830" y="5759669"/>
              <a:ext cx="0" cy="1098331"/>
            </a:xfrm>
            <a:prstGeom prst="line">
              <a:avLst/>
            </a:prstGeom>
            <a:ln w="38100" cap="rnd">
              <a:gradFill>
                <a:gsLst>
                  <a:gs pos="0">
                    <a:schemeClr val="bg1">
                      <a:alpha val="18000"/>
                    </a:schemeClr>
                  </a:gs>
                  <a:gs pos="89000">
                    <a:schemeClr val="bg1">
                      <a:alpha val="0"/>
                    </a:schemeClr>
                  </a:gs>
                </a:gsLst>
                <a:lin ang="5400000" scaled="1"/>
              </a:gradFill>
              <a:roun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7EC06FF-89AE-4AEB-A0A4-93F7CE12E5BA}"/>
                </a:ext>
              </a:extLst>
            </p:cNvPr>
            <p:cNvCxnSpPr>
              <a:cxnSpLocks/>
            </p:cNvCxnSpPr>
            <p:nvPr/>
          </p:nvCxnSpPr>
          <p:spPr>
            <a:xfrm flipV="1">
              <a:off x="4917265" y="5759669"/>
              <a:ext cx="0" cy="1098331"/>
            </a:xfrm>
            <a:prstGeom prst="line">
              <a:avLst/>
            </a:prstGeom>
            <a:ln w="38100" cap="rnd">
              <a:gradFill>
                <a:gsLst>
                  <a:gs pos="0">
                    <a:schemeClr val="bg1">
                      <a:alpha val="18000"/>
                    </a:schemeClr>
                  </a:gs>
                  <a:gs pos="89000">
                    <a:schemeClr val="bg1">
                      <a:alpha val="0"/>
                    </a:schemeClr>
                  </a:gs>
                </a:gsLst>
                <a:lin ang="5400000" scaled="1"/>
              </a:gradFill>
              <a:roun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AD423F6-5CE7-4454-8764-07A323D4AE48}"/>
                </a:ext>
              </a:extLst>
            </p:cNvPr>
            <p:cNvCxnSpPr>
              <a:cxnSpLocks/>
            </p:cNvCxnSpPr>
            <p:nvPr/>
          </p:nvCxnSpPr>
          <p:spPr>
            <a:xfrm flipV="1">
              <a:off x="6344395" y="5759669"/>
              <a:ext cx="0" cy="1098331"/>
            </a:xfrm>
            <a:prstGeom prst="line">
              <a:avLst/>
            </a:prstGeom>
            <a:ln w="38100" cap="rnd">
              <a:gradFill>
                <a:gsLst>
                  <a:gs pos="0">
                    <a:schemeClr val="bg1">
                      <a:alpha val="18000"/>
                    </a:schemeClr>
                  </a:gs>
                  <a:gs pos="89000">
                    <a:schemeClr val="bg1">
                      <a:alpha val="0"/>
                    </a:schemeClr>
                  </a:gs>
                </a:gsLst>
                <a:lin ang="5400000" scaled="1"/>
              </a:gradFill>
              <a:roun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35BFFC-0C9F-4DE9-96EC-C77FD5A5CB83}"/>
                </a:ext>
              </a:extLst>
            </p:cNvPr>
            <p:cNvCxnSpPr>
              <a:cxnSpLocks/>
            </p:cNvCxnSpPr>
            <p:nvPr/>
          </p:nvCxnSpPr>
          <p:spPr>
            <a:xfrm flipV="1">
              <a:off x="7771524" y="5759669"/>
              <a:ext cx="0" cy="1098331"/>
            </a:xfrm>
            <a:prstGeom prst="line">
              <a:avLst/>
            </a:prstGeom>
            <a:ln w="38100" cap="rnd">
              <a:gradFill>
                <a:gsLst>
                  <a:gs pos="0">
                    <a:schemeClr val="bg1">
                      <a:alpha val="18000"/>
                    </a:schemeClr>
                  </a:gs>
                  <a:gs pos="89000">
                    <a:schemeClr val="bg1">
                      <a:alpha val="0"/>
                    </a:schemeClr>
                  </a:gs>
                </a:gsLst>
                <a:lin ang="5400000" scaled="1"/>
              </a:gradFill>
              <a:roun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410F917-A11B-4FA2-BF6B-9019E7AE370C}"/>
                </a:ext>
              </a:extLst>
            </p:cNvPr>
            <p:cNvCxnSpPr>
              <a:cxnSpLocks/>
            </p:cNvCxnSpPr>
            <p:nvPr/>
          </p:nvCxnSpPr>
          <p:spPr>
            <a:xfrm flipV="1">
              <a:off x="7057960" y="5759669"/>
              <a:ext cx="0" cy="1098331"/>
            </a:xfrm>
            <a:prstGeom prst="line">
              <a:avLst/>
            </a:prstGeom>
            <a:ln w="38100" cap="rnd">
              <a:gradFill>
                <a:gsLst>
                  <a:gs pos="0">
                    <a:schemeClr val="bg1">
                      <a:alpha val="18000"/>
                    </a:schemeClr>
                  </a:gs>
                  <a:gs pos="89000">
                    <a:schemeClr val="bg1">
                      <a:alpha val="0"/>
                    </a:schemeClr>
                  </a:gs>
                </a:gsLst>
                <a:lin ang="5400000" scaled="1"/>
              </a:gradFill>
              <a:round/>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CE029A6B-73CF-40BA-85BD-075276F00A3A}"/>
              </a:ext>
            </a:extLst>
          </p:cNvPr>
          <p:cNvGrpSpPr/>
          <p:nvPr/>
        </p:nvGrpSpPr>
        <p:grpSpPr>
          <a:xfrm>
            <a:off x="4816507" y="4880315"/>
            <a:ext cx="4343045" cy="1"/>
            <a:chOff x="1523994" y="3509963"/>
            <a:chExt cx="16178966" cy="1"/>
          </a:xfrm>
        </p:grpSpPr>
        <p:cxnSp>
          <p:nvCxnSpPr>
            <p:cNvPr id="28" name="Straight Connector 27">
              <a:extLst>
                <a:ext uri="{FF2B5EF4-FFF2-40B4-BE49-F238E27FC236}">
                  <a16:creationId xmlns:a16="http://schemas.microsoft.com/office/drawing/2014/main" id="{9FD6CC8B-9C24-41CE-86BF-8BDD12DBCFEC}"/>
                </a:ext>
              </a:extLst>
            </p:cNvPr>
            <p:cNvCxnSpPr>
              <a:cxnSpLocks/>
            </p:cNvCxnSpPr>
            <p:nvPr/>
          </p:nvCxnSpPr>
          <p:spPr>
            <a:xfrm rot="10800000" flipH="1">
              <a:off x="2079810" y="3509963"/>
              <a:ext cx="15623150" cy="0"/>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3D2EF69-4DDA-42C2-9508-58F4BCE1961C}"/>
                </a:ext>
              </a:extLst>
            </p:cNvPr>
            <p:cNvCxnSpPr>
              <a:cxnSpLocks/>
            </p:cNvCxnSpPr>
            <p:nvPr/>
          </p:nvCxnSpPr>
          <p:spPr>
            <a:xfrm>
              <a:off x="1523994" y="3509964"/>
              <a:ext cx="4340645" cy="0"/>
            </a:xfrm>
            <a:prstGeom prst="line">
              <a:avLst/>
            </a:prstGeom>
            <a:ln w="63500" cap="rnd">
              <a:solidFill>
                <a:schemeClr val="accent3"/>
              </a:solidFill>
              <a:round/>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4570BDB4-B01F-4A41-A05F-100B1357D121}"/>
              </a:ext>
            </a:extLst>
          </p:cNvPr>
          <p:cNvGrpSpPr/>
          <p:nvPr/>
        </p:nvGrpSpPr>
        <p:grpSpPr>
          <a:xfrm>
            <a:off x="2607136" y="2579683"/>
            <a:ext cx="1736264" cy="1590938"/>
            <a:chOff x="2676525" y="1463676"/>
            <a:chExt cx="360363" cy="330200"/>
          </a:xfrm>
          <a:solidFill>
            <a:schemeClr val="accent4"/>
          </a:solidFill>
        </p:grpSpPr>
        <p:sp>
          <p:nvSpPr>
            <p:cNvPr id="51" name="Freeform 170">
              <a:extLst>
                <a:ext uri="{FF2B5EF4-FFF2-40B4-BE49-F238E27FC236}">
                  <a16:creationId xmlns:a16="http://schemas.microsoft.com/office/drawing/2014/main" id="{F0743916-5B16-4F11-8C10-8F3C475A6D86}"/>
                </a:ext>
              </a:extLst>
            </p:cNvPr>
            <p:cNvSpPr>
              <a:spLocks noEditPoints="1"/>
            </p:cNvSpPr>
            <p:nvPr/>
          </p:nvSpPr>
          <p:spPr bwMode="auto">
            <a:xfrm>
              <a:off x="2676525" y="1463676"/>
              <a:ext cx="360363" cy="211138"/>
            </a:xfrm>
            <a:custGeom>
              <a:avLst/>
              <a:gdLst>
                <a:gd name="T0" fmla="*/ 538 w 1360"/>
                <a:gd name="T1" fmla="*/ 793 h 793"/>
                <a:gd name="T2" fmla="*/ 538 w 1360"/>
                <a:gd name="T3" fmla="*/ 793 h 793"/>
                <a:gd name="T4" fmla="*/ 532 w 1360"/>
                <a:gd name="T5" fmla="*/ 793 h 793"/>
                <a:gd name="T6" fmla="*/ 527 w 1360"/>
                <a:gd name="T7" fmla="*/ 790 h 793"/>
                <a:gd name="T8" fmla="*/ 17 w 1360"/>
                <a:gd name="T9" fmla="*/ 593 h 793"/>
                <a:gd name="T10" fmla="*/ 17 w 1360"/>
                <a:gd name="T11" fmla="*/ 593 h 793"/>
                <a:gd name="T12" fmla="*/ 14 w 1360"/>
                <a:gd name="T13" fmla="*/ 590 h 793"/>
                <a:gd name="T14" fmla="*/ 10 w 1360"/>
                <a:gd name="T15" fmla="*/ 588 h 793"/>
                <a:gd name="T16" fmla="*/ 7 w 1360"/>
                <a:gd name="T17" fmla="*/ 585 h 793"/>
                <a:gd name="T18" fmla="*/ 5 w 1360"/>
                <a:gd name="T19" fmla="*/ 582 h 793"/>
                <a:gd name="T20" fmla="*/ 2 w 1360"/>
                <a:gd name="T21" fmla="*/ 578 h 793"/>
                <a:gd name="T22" fmla="*/ 1 w 1360"/>
                <a:gd name="T23" fmla="*/ 575 h 793"/>
                <a:gd name="T24" fmla="*/ 0 w 1360"/>
                <a:gd name="T25" fmla="*/ 570 h 793"/>
                <a:gd name="T26" fmla="*/ 0 w 1360"/>
                <a:gd name="T27" fmla="*/ 566 h 793"/>
                <a:gd name="T28" fmla="*/ 0 w 1360"/>
                <a:gd name="T29" fmla="*/ 566 h 793"/>
                <a:gd name="T30" fmla="*/ 0 w 1360"/>
                <a:gd name="T31" fmla="*/ 562 h 793"/>
                <a:gd name="T32" fmla="*/ 1 w 1360"/>
                <a:gd name="T33" fmla="*/ 558 h 793"/>
                <a:gd name="T34" fmla="*/ 2 w 1360"/>
                <a:gd name="T35" fmla="*/ 554 h 793"/>
                <a:gd name="T36" fmla="*/ 4 w 1360"/>
                <a:gd name="T37" fmla="*/ 550 h 793"/>
                <a:gd name="T38" fmla="*/ 7 w 1360"/>
                <a:gd name="T39" fmla="*/ 547 h 793"/>
                <a:gd name="T40" fmla="*/ 10 w 1360"/>
                <a:gd name="T41" fmla="*/ 544 h 793"/>
                <a:gd name="T42" fmla="*/ 13 w 1360"/>
                <a:gd name="T43" fmla="*/ 542 h 793"/>
                <a:gd name="T44" fmla="*/ 17 w 1360"/>
                <a:gd name="T45" fmla="*/ 540 h 793"/>
                <a:gd name="T46" fmla="*/ 1320 w 1360"/>
                <a:gd name="T47" fmla="*/ 2 h 793"/>
                <a:gd name="T48" fmla="*/ 1320 w 1360"/>
                <a:gd name="T49" fmla="*/ 2 h 793"/>
                <a:gd name="T50" fmla="*/ 1325 w 1360"/>
                <a:gd name="T51" fmla="*/ 0 h 793"/>
                <a:gd name="T52" fmla="*/ 1330 w 1360"/>
                <a:gd name="T53" fmla="*/ 0 h 793"/>
                <a:gd name="T54" fmla="*/ 1335 w 1360"/>
                <a:gd name="T55" fmla="*/ 0 h 793"/>
                <a:gd name="T56" fmla="*/ 1341 w 1360"/>
                <a:gd name="T57" fmla="*/ 1 h 793"/>
                <a:gd name="T58" fmla="*/ 1345 w 1360"/>
                <a:gd name="T59" fmla="*/ 3 h 793"/>
                <a:gd name="T60" fmla="*/ 1349 w 1360"/>
                <a:gd name="T61" fmla="*/ 5 h 793"/>
                <a:gd name="T62" fmla="*/ 1353 w 1360"/>
                <a:gd name="T63" fmla="*/ 9 h 793"/>
                <a:gd name="T64" fmla="*/ 1356 w 1360"/>
                <a:gd name="T65" fmla="*/ 13 h 793"/>
                <a:gd name="T66" fmla="*/ 1356 w 1360"/>
                <a:gd name="T67" fmla="*/ 13 h 793"/>
                <a:gd name="T68" fmla="*/ 1358 w 1360"/>
                <a:gd name="T69" fmla="*/ 17 h 793"/>
                <a:gd name="T70" fmla="*/ 1360 w 1360"/>
                <a:gd name="T71" fmla="*/ 22 h 793"/>
                <a:gd name="T72" fmla="*/ 1360 w 1360"/>
                <a:gd name="T73" fmla="*/ 27 h 793"/>
                <a:gd name="T74" fmla="*/ 1360 w 1360"/>
                <a:gd name="T75" fmla="*/ 31 h 793"/>
                <a:gd name="T76" fmla="*/ 1359 w 1360"/>
                <a:gd name="T77" fmla="*/ 36 h 793"/>
                <a:gd name="T78" fmla="*/ 1357 w 1360"/>
                <a:gd name="T79" fmla="*/ 41 h 793"/>
                <a:gd name="T80" fmla="*/ 1355 w 1360"/>
                <a:gd name="T81" fmla="*/ 45 h 793"/>
                <a:gd name="T82" fmla="*/ 1351 w 1360"/>
                <a:gd name="T83" fmla="*/ 48 h 793"/>
                <a:gd name="T84" fmla="*/ 558 w 1360"/>
                <a:gd name="T85" fmla="*/ 785 h 793"/>
                <a:gd name="T86" fmla="*/ 558 w 1360"/>
                <a:gd name="T87" fmla="*/ 785 h 793"/>
                <a:gd name="T88" fmla="*/ 553 w 1360"/>
                <a:gd name="T89" fmla="*/ 788 h 793"/>
                <a:gd name="T90" fmla="*/ 549 w 1360"/>
                <a:gd name="T91" fmla="*/ 790 h 793"/>
                <a:gd name="T92" fmla="*/ 543 w 1360"/>
                <a:gd name="T93" fmla="*/ 793 h 793"/>
                <a:gd name="T94" fmla="*/ 538 w 1360"/>
                <a:gd name="T95" fmla="*/ 793 h 793"/>
                <a:gd name="T96" fmla="*/ 538 w 1360"/>
                <a:gd name="T97" fmla="*/ 793 h 793"/>
                <a:gd name="T98" fmla="*/ 104 w 1360"/>
                <a:gd name="T99" fmla="*/ 565 h 793"/>
                <a:gd name="T100" fmla="*/ 531 w 1360"/>
                <a:gd name="T101" fmla="*/ 732 h 793"/>
                <a:gd name="T102" fmla="*/ 1197 w 1360"/>
                <a:gd name="T103" fmla="*/ 114 h 793"/>
                <a:gd name="T104" fmla="*/ 104 w 1360"/>
                <a:gd name="T105" fmla="*/ 565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60" h="793">
                  <a:moveTo>
                    <a:pt x="538" y="793"/>
                  </a:moveTo>
                  <a:lnTo>
                    <a:pt x="538" y="793"/>
                  </a:lnTo>
                  <a:lnTo>
                    <a:pt x="532" y="793"/>
                  </a:lnTo>
                  <a:lnTo>
                    <a:pt x="527" y="790"/>
                  </a:lnTo>
                  <a:lnTo>
                    <a:pt x="17" y="593"/>
                  </a:lnTo>
                  <a:lnTo>
                    <a:pt x="17" y="593"/>
                  </a:lnTo>
                  <a:lnTo>
                    <a:pt x="14" y="590"/>
                  </a:lnTo>
                  <a:lnTo>
                    <a:pt x="10" y="588"/>
                  </a:lnTo>
                  <a:lnTo>
                    <a:pt x="7" y="585"/>
                  </a:lnTo>
                  <a:lnTo>
                    <a:pt x="5" y="582"/>
                  </a:lnTo>
                  <a:lnTo>
                    <a:pt x="2" y="578"/>
                  </a:lnTo>
                  <a:lnTo>
                    <a:pt x="1" y="575"/>
                  </a:lnTo>
                  <a:lnTo>
                    <a:pt x="0" y="570"/>
                  </a:lnTo>
                  <a:lnTo>
                    <a:pt x="0" y="566"/>
                  </a:lnTo>
                  <a:lnTo>
                    <a:pt x="0" y="566"/>
                  </a:lnTo>
                  <a:lnTo>
                    <a:pt x="0" y="562"/>
                  </a:lnTo>
                  <a:lnTo>
                    <a:pt x="1" y="558"/>
                  </a:lnTo>
                  <a:lnTo>
                    <a:pt x="2" y="554"/>
                  </a:lnTo>
                  <a:lnTo>
                    <a:pt x="4" y="550"/>
                  </a:lnTo>
                  <a:lnTo>
                    <a:pt x="7" y="547"/>
                  </a:lnTo>
                  <a:lnTo>
                    <a:pt x="10" y="544"/>
                  </a:lnTo>
                  <a:lnTo>
                    <a:pt x="13" y="542"/>
                  </a:lnTo>
                  <a:lnTo>
                    <a:pt x="17" y="540"/>
                  </a:lnTo>
                  <a:lnTo>
                    <a:pt x="1320" y="2"/>
                  </a:lnTo>
                  <a:lnTo>
                    <a:pt x="1320" y="2"/>
                  </a:lnTo>
                  <a:lnTo>
                    <a:pt x="1325" y="0"/>
                  </a:lnTo>
                  <a:lnTo>
                    <a:pt x="1330" y="0"/>
                  </a:lnTo>
                  <a:lnTo>
                    <a:pt x="1335" y="0"/>
                  </a:lnTo>
                  <a:lnTo>
                    <a:pt x="1341" y="1"/>
                  </a:lnTo>
                  <a:lnTo>
                    <a:pt x="1345" y="3"/>
                  </a:lnTo>
                  <a:lnTo>
                    <a:pt x="1349" y="5"/>
                  </a:lnTo>
                  <a:lnTo>
                    <a:pt x="1353" y="9"/>
                  </a:lnTo>
                  <a:lnTo>
                    <a:pt x="1356" y="13"/>
                  </a:lnTo>
                  <a:lnTo>
                    <a:pt x="1356" y="13"/>
                  </a:lnTo>
                  <a:lnTo>
                    <a:pt x="1358" y="17"/>
                  </a:lnTo>
                  <a:lnTo>
                    <a:pt x="1360" y="22"/>
                  </a:lnTo>
                  <a:lnTo>
                    <a:pt x="1360" y="27"/>
                  </a:lnTo>
                  <a:lnTo>
                    <a:pt x="1360" y="31"/>
                  </a:lnTo>
                  <a:lnTo>
                    <a:pt x="1359" y="36"/>
                  </a:lnTo>
                  <a:lnTo>
                    <a:pt x="1357" y="41"/>
                  </a:lnTo>
                  <a:lnTo>
                    <a:pt x="1355" y="45"/>
                  </a:lnTo>
                  <a:lnTo>
                    <a:pt x="1351" y="48"/>
                  </a:lnTo>
                  <a:lnTo>
                    <a:pt x="558" y="785"/>
                  </a:lnTo>
                  <a:lnTo>
                    <a:pt x="558" y="785"/>
                  </a:lnTo>
                  <a:lnTo>
                    <a:pt x="553" y="788"/>
                  </a:lnTo>
                  <a:lnTo>
                    <a:pt x="549" y="790"/>
                  </a:lnTo>
                  <a:lnTo>
                    <a:pt x="543" y="793"/>
                  </a:lnTo>
                  <a:lnTo>
                    <a:pt x="538" y="793"/>
                  </a:lnTo>
                  <a:lnTo>
                    <a:pt x="538" y="793"/>
                  </a:lnTo>
                  <a:close/>
                  <a:moveTo>
                    <a:pt x="104" y="565"/>
                  </a:moveTo>
                  <a:lnTo>
                    <a:pt x="531" y="732"/>
                  </a:lnTo>
                  <a:lnTo>
                    <a:pt x="1197" y="114"/>
                  </a:lnTo>
                  <a:lnTo>
                    <a:pt x="104" y="565"/>
                  </a:lnTo>
                  <a:close/>
                </a:path>
              </a:pathLst>
            </a:custGeom>
            <a:solidFill>
              <a:schemeClr val="accent4"/>
            </a:solidFill>
            <a:effectLst>
              <a:outerShdw dist="101600" dir="5400000" algn="t" rotWithShape="0">
                <a:prstClr val="black">
                  <a:alpha val="20000"/>
                </a:prstClr>
              </a:outerShdw>
            </a:effectLst>
          </p:spPr>
          <p:txBody>
            <a:bodyPr vert="horz" lIns="0" tIns="0" rIns="0" bIns="0" rtlCol="0" anchor="ctr">
              <a:normAutofit/>
            </a:bodyPr>
            <a:lstStyle/>
            <a:p>
              <a:pPr algn="ctr">
                <a:lnSpc>
                  <a:spcPct val="90000"/>
                </a:lnSpc>
                <a:spcBef>
                  <a:spcPts val="1000"/>
                </a:spcBef>
                <a:buFont typeface="Arial" panose="020B0604020202020204" pitchFamily="34" charset="0"/>
                <a:buNone/>
              </a:pPr>
              <a:endParaRPr lang="en-US" sz="1600" b="1">
                <a:solidFill>
                  <a:schemeClr val="bg1"/>
                </a:solidFill>
                <a:latin typeface="+mj-lt"/>
                <a:cs typeface="Arabic Typesetting" panose="03020402040406030203" pitchFamily="66" charset="-78"/>
              </a:endParaRPr>
            </a:p>
          </p:txBody>
        </p:sp>
        <p:sp>
          <p:nvSpPr>
            <p:cNvPr id="52" name="Freeform 171">
              <a:extLst>
                <a:ext uri="{FF2B5EF4-FFF2-40B4-BE49-F238E27FC236}">
                  <a16:creationId xmlns:a16="http://schemas.microsoft.com/office/drawing/2014/main" id="{3118733D-E480-4D6D-BB74-230954BC41DA}"/>
                </a:ext>
              </a:extLst>
            </p:cNvPr>
            <p:cNvSpPr>
              <a:spLocks noEditPoints="1"/>
            </p:cNvSpPr>
            <p:nvPr/>
          </p:nvSpPr>
          <p:spPr bwMode="auto">
            <a:xfrm>
              <a:off x="2811463" y="1463676"/>
              <a:ext cx="225425" cy="293688"/>
            </a:xfrm>
            <a:custGeom>
              <a:avLst/>
              <a:gdLst>
                <a:gd name="T0" fmla="*/ 595 w 850"/>
                <a:gd name="T1" fmla="*/ 1105 h 1105"/>
                <a:gd name="T2" fmla="*/ 595 w 850"/>
                <a:gd name="T3" fmla="*/ 1105 h 1105"/>
                <a:gd name="T4" fmla="*/ 588 w 850"/>
                <a:gd name="T5" fmla="*/ 1104 h 1105"/>
                <a:gd name="T6" fmla="*/ 581 w 850"/>
                <a:gd name="T7" fmla="*/ 1102 h 1105"/>
                <a:gd name="T8" fmla="*/ 14 w 850"/>
                <a:gd name="T9" fmla="*/ 789 h 1105"/>
                <a:gd name="T10" fmla="*/ 14 w 850"/>
                <a:gd name="T11" fmla="*/ 789 h 1105"/>
                <a:gd name="T12" fmla="*/ 9 w 850"/>
                <a:gd name="T13" fmla="*/ 785 h 1105"/>
                <a:gd name="T14" fmla="*/ 4 w 850"/>
                <a:gd name="T15" fmla="*/ 780 h 1105"/>
                <a:gd name="T16" fmla="*/ 1 w 850"/>
                <a:gd name="T17" fmla="*/ 774 h 1105"/>
                <a:gd name="T18" fmla="*/ 0 w 850"/>
                <a:gd name="T19" fmla="*/ 768 h 1105"/>
                <a:gd name="T20" fmla="*/ 0 w 850"/>
                <a:gd name="T21" fmla="*/ 768 h 1105"/>
                <a:gd name="T22" fmla="*/ 0 w 850"/>
                <a:gd name="T23" fmla="*/ 761 h 1105"/>
                <a:gd name="T24" fmla="*/ 1 w 850"/>
                <a:gd name="T25" fmla="*/ 755 h 1105"/>
                <a:gd name="T26" fmla="*/ 4 w 850"/>
                <a:gd name="T27" fmla="*/ 749 h 1105"/>
                <a:gd name="T28" fmla="*/ 9 w 850"/>
                <a:gd name="T29" fmla="*/ 744 h 1105"/>
                <a:gd name="T30" fmla="*/ 802 w 850"/>
                <a:gd name="T31" fmla="*/ 7 h 1105"/>
                <a:gd name="T32" fmla="*/ 802 w 850"/>
                <a:gd name="T33" fmla="*/ 7 h 1105"/>
                <a:gd name="T34" fmla="*/ 806 w 850"/>
                <a:gd name="T35" fmla="*/ 4 h 1105"/>
                <a:gd name="T36" fmla="*/ 810 w 850"/>
                <a:gd name="T37" fmla="*/ 2 h 1105"/>
                <a:gd name="T38" fmla="*/ 814 w 850"/>
                <a:gd name="T39" fmla="*/ 1 h 1105"/>
                <a:gd name="T40" fmla="*/ 818 w 850"/>
                <a:gd name="T41" fmla="*/ 0 h 1105"/>
                <a:gd name="T42" fmla="*/ 822 w 850"/>
                <a:gd name="T43" fmla="*/ 0 h 1105"/>
                <a:gd name="T44" fmla="*/ 828 w 850"/>
                <a:gd name="T45" fmla="*/ 0 h 1105"/>
                <a:gd name="T46" fmla="*/ 832 w 850"/>
                <a:gd name="T47" fmla="*/ 2 h 1105"/>
                <a:gd name="T48" fmla="*/ 836 w 850"/>
                <a:gd name="T49" fmla="*/ 3 h 1105"/>
                <a:gd name="T50" fmla="*/ 836 w 850"/>
                <a:gd name="T51" fmla="*/ 3 h 1105"/>
                <a:gd name="T52" fmla="*/ 840 w 850"/>
                <a:gd name="T53" fmla="*/ 6 h 1105"/>
                <a:gd name="T54" fmla="*/ 843 w 850"/>
                <a:gd name="T55" fmla="*/ 9 h 1105"/>
                <a:gd name="T56" fmla="*/ 846 w 850"/>
                <a:gd name="T57" fmla="*/ 13 h 1105"/>
                <a:gd name="T58" fmla="*/ 848 w 850"/>
                <a:gd name="T59" fmla="*/ 16 h 1105"/>
                <a:gd name="T60" fmla="*/ 849 w 850"/>
                <a:gd name="T61" fmla="*/ 21 h 1105"/>
                <a:gd name="T62" fmla="*/ 850 w 850"/>
                <a:gd name="T63" fmla="*/ 25 h 1105"/>
                <a:gd name="T64" fmla="*/ 850 w 850"/>
                <a:gd name="T65" fmla="*/ 29 h 1105"/>
                <a:gd name="T66" fmla="*/ 850 w 850"/>
                <a:gd name="T67" fmla="*/ 34 h 1105"/>
                <a:gd name="T68" fmla="*/ 622 w 850"/>
                <a:gd name="T69" fmla="*/ 1082 h 1105"/>
                <a:gd name="T70" fmla="*/ 622 w 850"/>
                <a:gd name="T71" fmla="*/ 1082 h 1105"/>
                <a:gd name="T72" fmla="*/ 620 w 850"/>
                <a:gd name="T73" fmla="*/ 1088 h 1105"/>
                <a:gd name="T74" fmla="*/ 617 w 850"/>
                <a:gd name="T75" fmla="*/ 1095 h 1105"/>
                <a:gd name="T76" fmla="*/ 612 w 850"/>
                <a:gd name="T77" fmla="*/ 1099 h 1105"/>
                <a:gd name="T78" fmla="*/ 606 w 850"/>
                <a:gd name="T79" fmla="*/ 1102 h 1105"/>
                <a:gd name="T80" fmla="*/ 606 w 850"/>
                <a:gd name="T81" fmla="*/ 1102 h 1105"/>
                <a:gd name="T82" fmla="*/ 601 w 850"/>
                <a:gd name="T83" fmla="*/ 1104 h 1105"/>
                <a:gd name="T84" fmla="*/ 595 w 850"/>
                <a:gd name="T85" fmla="*/ 1105 h 1105"/>
                <a:gd name="T86" fmla="*/ 595 w 850"/>
                <a:gd name="T87" fmla="*/ 1105 h 1105"/>
                <a:gd name="T88" fmla="*/ 76 w 850"/>
                <a:gd name="T89" fmla="*/ 758 h 1105"/>
                <a:gd name="T90" fmla="*/ 575 w 850"/>
                <a:gd name="T91" fmla="*/ 1033 h 1105"/>
                <a:gd name="T92" fmla="*/ 775 w 850"/>
                <a:gd name="T93" fmla="*/ 110 h 1105"/>
                <a:gd name="T94" fmla="*/ 76 w 850"/>
                <a:gd name="T95" fmla="*/ 758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50" h="1105">
                  <a:moveTo>
                    <a:pt x="595" y="1105"/>
                  </a:moveTo>
                  <a:lnTo>
                    <a:pt x="595" y="1105"/>
                  </a:lnTo>
                  <a:lnTo>
                    <a:pt x="588" y="1104"/>
                  </a:lnTo>
                  <a:lnTo>
                    <a:pt x="581" y="1102"/>
                  </a:lnTo>
                  <a:lnTo>
                    <a:pt x="14" y="789"/>
                  </a:lnTo>
                  <a:lnTo>
                    <a:pt x="14" y="789"/>
                  </a:lnTo>
                  <a:lnTo>
                    <a:pt x="9" y="785"/>
                  </a:lnTo>
                  <a:lnTo>
                    <a:pt x="4" y="780"/>
                  </a:lnTo>
                  <a:lnTo>
                    <a:pt x="1" y="774"/>
                  </a:lnTo>
                  <a:lnTo>
                    <a:pt x="0" y="768"/>
                  </a:lnTo>
                  <a:lnTo>
                    <a:pt x="0" y="768"/>
                  </a:lnTo>
                  <a:lnTo>
                    <a:pt x="0" y="761"/>
                  </a:lnTo>
                  <a:lnTo>
                    <a:pt x="1" y="755"/>
                  </a:lnTo>
                  <a:lnTo>
                    <a:pt x="4" y="749"/>
                  </a:lnTo>
                  <a:lnTo>
                    <a:pt x="9" y="744"/>
                  </a:lnTo>
                  <a:lnTo>
                    <a:pt x="802" y="7"/>
                  </a:lnTo>
                  <a:lnTo>
                    <a:pt x="802" y="7"/>
                  </a:lnTo>
                  <a:lnTo>
                    <a:pt x="806" y="4"/>
                  </a:lnTo>
                  <a:lnTo>
                    <a:pt x="810" y="2"/>
                  </a:lnTo>
                  <a:lnTo>
                    <a:pt x="814" y="1"/>
                  </a:lnTo>
                  <a:lnTo>
                    <a:pt x="818" y="0"/>
                  </a:lnTo>
                  <a:lnTo>
                    <a:pt x="822" y="0"/>
                  </a:lnTo>
                  <a:lnTo>
                    <a:pt x="828" y="0"/>
                  </a:lnTo>
                  <a:lnTo>
                    <a:pt x="832" y="2"/>
                  </a:lnTo>
                  <a:lnTo>
                    <a:pt x="836" y="3"/>
                  </a:lnTo>
                  <a:lnTo>
                    <a:pt x="836" y="3"/>
                  </a:lnTo>
                  <a:lnTo>
                    <a:pt x="840" y="6"/>
                  </a:lnTo>
                  <a:lnTo>
                    <a:pt x="843" y="9"/>
                  </a:lnTo>
                  <a:lnTo>
                    <a:pt x="846" y="13"/>
                  </a:lnTo>
                  <a:lnTo>
                    <a:pt x="848" y="16"/>
                  </a:lnTo>
                  <a:lnTo>
                    <a:pt x="849" y="21"/>
                  </a:lnTo>
                  <a:lnTo>
                    <a:pt x="850" y="25"/>
                  </a:lnTo>
                  <a:lnTo>
                    <a:pt x="850" y="29"/>
                  </a:lnTo>
                  <a:lnTo>
                    <a:pt x="850" y="34"/>
                  </a:lnTo>
                  <a:lnTo>
                    <a:pt x="622" y="1082"/>
                  </a:lnTo>
                  <a:lnTo>
                    <a:pt x="622" y="1082"/>
                  </a:lnTo>
                  <a:lnTo>
                    <a:pt x="620" y="1088"/>
                  </a:lnTo>
                  <a:lnTo>
                    <a:pt x="617" y="1095"/>
                  </a:lnTo>
                  <a:lnTo>
                    <a:pt x="612" y="1099"/>
                  </a:lnTo>
                  <a:lnTo>
                    <a:pt x="606" y="1102"/>
                  </a:lnTo>
                  <a:lnTo>
                    <a:pt x="606" y="1102"/>
                  </a:lnTo>
                  <a:lnTo>
                    <a:pt x="601" y="1104"/>
                  </a:lnTo>
                  <a:lnTo>
                    <a:pt x="595" y="1105"/>
                  </a:lnTo>
                  <a:lnTo>
                    <a:pt x="595" y="1105"/>
                  </a:lnTo>
                  <a:close/>
                  <a:moveTo>
                    <a:pt x="76" y="758"/>
                  </a:moveTo>
                  <a:lnTo>
                    <a:pt x="575" y="1033"/>
                  </a:lnTo>
                  <a:lnTo>
                    <a:pt x="775" y="110"/>
                  </a:lnTo>
                  <a:lnTo>
                    <a:pt x="76" y="758"/>
                  </a:lnTo>
                  <a:close/>
                </a:path>
              </a:pathLst>
            </a:custGeom>
            <a:solidFill>
              <a:schemeClr val="accent4"/>
            </a:solidFill>
            <a:effectLst>
              <a:outerShdw dist="101600" dir="5400000" algn="t" rotWithShape="0">
                <a:prstClr val="black">
                  <a:alpha val="20000"/>
                </a:prstClr>
              </a:outerShdw>
            </a:effectLst>
          </p:spPr>
          <p:txBody>
            <a:bodyPr vert="horz" lIns="0" tIns="0" rIns="0" bIns="0" rtlCol="0" anchor="ctr">
              <a:normAutofit/>
            </a:bodyPr>
            <a:lstStyle/>
            <a:p>
              <a:pPr algn="ctr">
                <a:lnSpc>
                  <a:spcPct val="90000"/>
                </a:lnSpc>
                <a:spcBef>
                  <a:spcPts val="1000"/>
                </a:spcBef>
                <a:buFont typeface="Arial" panose="020B0604020202020204" pitchFamily="34" charset="0"/>
                <a:buNone/>
              </a:pPr>
              <a:endParaRPr lang="en-US" sz="1600" b="1">
                <a:solidFill>
                  <a:schemeClr val="bg1"/>
                </a:solidFill>
                <a:latin typeface="+mj-lt"/>
                <a:cs typeface="Arabic Typesetting" panose="03020402040406030203" pitchFamily="66" charset="-78"/>
              </a:endParaRPr>
            </a:p>
          </p:txBody>
        </p:sp>
        <p:sp>
          <p:nvSpPr>
            <p:cNvPr id="53" name="Freeform 172">
              <a:extLst>
                <a:ext uri="{FF2B5EF4-FFF2-40B4-BE49-F238E27FC236}">
                  <a16:creationId xmlns:a16="http://schemas.microsoft.com/office/drawing/2014/main" id="{B5AAFD2E-D4BB-4B4B-A300-6DD54A1046C3}"/>
                </a:ext>
              </a:extLst>
            </p:cNvPr>
            <p:cNvSpPr>
              <a:spLocks/>
            </p:cNvSpPr>
            <p:nvPr/>
          </p:nvSpPr>
          <p:spPr bwMode="auto">
            <a:xfrm>
              <a:off x="2811463" y="1666876"/>
              <a:ext cx="66675" cy="127000"/>
            </a:xfrm>
            <a:custGeom>
              <a:avLst/>
              <a:gdLst>
                <a:gd name="T0" fmla="*/ 28 w 251"/>
                <a:gd name="T1" fmla="*/ 482 h 482"/>
                <a:gd name="T2" fmla="*/ 28 w 251"/>
                <a:gd name="T3" fmla="*/ 482 h 482"/>
                <a:gd name="T4" fmla="*/ 20 w 251"/>
                <a:gd name="T5" fmla="*/ 481 h 482"/>
                <a:gd name="T6" fmla="*/ 20 w 251"/>
                <a:gd name="T7" fmla="*/ 481 h 482"/>
                <a:gd name="T8" fmla="*/ 16 w 251"/>
                <a:gd name="T9" fmla="*/ 480 h 482"/>
                <a:gd name="T10" fmla="*/ 12 w 251"/>
                <a:gd name="T11" fmla="*/ 477 h 482"/>
                <a:gd name="T12" fmla="*/ 8 w 251"/>
                <a:gd name="T13" fmla="*/ 475 h 482"/>
                <a:gd name="T14" fmla="*/ 5 w 251"/>
                <a:gd name="T15" fmla="*/ 471 h 482"/>
                <a:gd name="T16" fmla="*/ 3 w 251"/>
                <a:gd name="T17" fmla="*/ 467 h 482"/>
                <a:gd name="T18" fmla="*/ 1 w 251"/>
                <a:gd name="T19" fmla="*/ 463 h 482"/>
                <a:gd name="T20" fmla="*/ 0 w 251"/>
                <a:gd name="T21" fmla="*/ 459 h 482"/>
                <a:gd name="T22" fmla="*/ 0 w 251"/>
                <a:gd name="T23" fmla="*/ 454 h 482"/>
                <a:gd name="T24" fmla="*/ 0 w 251"/>
                <a:gd name="T25" fmla="*/ 0 h 482"/>
                <a:gd name="T26" fmla="*/ 57 w 251"/>
                <a:gd name="T27" fmla="*/ 0 h 482"/>
                <a:gd name="T28" fmla="*/ 57 w 251"/>
                <a:gd name="T29" fmla="*/ 349 h 482"/>
                <a:gd name="T30" fmla="*/ 202 w 251"/>
                <a:gd name="T31" fmla="*/ 99 h 482"/>
                <a:gd name="T32" fmla="*/ 251 w 251"/>
                <a:gd name="T33" fmla="*/ 129 h 482"/>
                <a:gd name="T34" fmla="*/ 53 w 251"/>
                <a:gd name="T35" fmla="*/ 468 h 482"/>
                <a:gd name="T36" fmla="*/ 53 w 251"/>
                <a:gd name="T37" fmla="*/ 468 h 482"/>
                <a:gd name="T38" fmla="*/ 48 w 251"/>
                <a:gd name="T39" fmla="*/ 474 h 482"/>
                <a:gd name="T40" fmla="*/ 42 w 251"/>
                <a:gd name="T41" fmla="*/ 479 h 482"/>
                <a:gd name="T42" fmla="*/ 36 w 251"/>
                <a:gd name="T43" fmla="*/ 481 h 482"/>
                <a:gd name="T44" fmla="*/ 28 w 251"/>
                <a:gd name="T45" fmla="*/ 482 h 482"/>
                <a:gd name="T46" fmla="*/ 28 w 251"/>
                <a:gd name="T47" fmla="*/ 482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1" h="482">
                  <a:moveTo>
                    <a:pt x="28" y="482"/>
                  </a:moveTo>
                  <a:lnTo>
                    <a:pt x="28" y="482"/>
                  </a:lnTo>
                  <a:lnTo>
                    <a:pt x="20" y="481"/>
                  </a:lnTo>
                  <a:lnTo>
                    <a:pt x="20" y="481"/>
                  </a:lnTo>
                  <a:lnTo>
                    <a:pt x="16" y="480"/>
                  </a:lnTo>
                  <a:lnTo>
                    <a:pt x="12" y="477"/>
                  </a:lnTo>
                  <a:lnTo>
                    <a:pt x="8" y="475"/>
                  </a:lnTo>
                  <a:lnTo>
                    <a:pt x="5" y="471"/>
                  </a:lnTo>
                  <a:lnTo>
                    <a:pt x="3" y="467"/>
                  </a:lnTo>
                  <a:lnTo>
                    <a:pt x="1" y="463"/>
                  </a:lnTo>
                  <a:lnTo>
                    <a:pt x="0" y="459"/>
                  </a:lnTo>
                  <a:lnTo>
                    <a:pt x="0" y="454"/>
                  </a:lnTo>
                  <a:lnTo>
                    <a:pt x="0" y="0"/>
                  </a:lnTo>
                  <a:lnTo>
                    <a:pt x="57" y="0"/>
                  </a:lnTo>
                  <a:lnTo>
                    <a:pt x="57" y="349"/>
                  </a:lnTo>
                  <a:lnTo>
                    <a:pt x="202" y="99"/>
                  </a:lnTo>
                  <a:lnTo>
                    <a:pt x="251" y="129"/>
                  </a:lnTo>
                  <a:lnTo>
                    <a:pt x="53" y="468"/>
                  </a:lnTo>
                  <a:lnTo>
                    <a:pt x="53" y="468"/>
                  </a:lnTo>
                  <a:lnTo>
                    <a:pt x="48" y="474"/>
                  </a:lnTo>
                  <a:lnTo>
                    <a:pt x="42" y="479"/>
                  </a:lnTo>
                  <a:lnTo>
                    <a:pt x="36" y="481"/>
                  </a:lnTo>
                  <a:lnTo>
                    <a:pt x="28" y="482"/>
                  </a:lnTo>
                  <a:lnTo>
                    <a:pt x="28" y="482"/>
                  </a:lnTo>
                  <a:close/>
                </a:path>
              </a:pathLst>
            </a:custGeom>
            <a:solidFill>
              <a:schemeClr val="accent4"/>
            </a:solidFill>
            <a:effectLst>
              <a:outerShdw dist="101600" dir="5400000" algn="t" rotWithShape="0">
                <a:prstClr val="black">
                  <a:alpha val="20000"/>
                </a:prstClr>
              </a:outerShdw>
            </a:effectLst>
          </p:spPr>
          <p:txBody>
            <a:bodyPr vert="horz" lIns="0" tIns="0" rIns="0" bIns="0" rtlCol="0" anchor="ctr">
              <a:normAutofit/>
            </a:bodyPr>
            <a:lstStyle/>
            <a:p>
              <a:pPr algn="ctr">
                <a:lnSpc>
                  <a:spcPct val="90000"/>
                </a:lnSpc>
                <a:spcBef>
                  <a:spcPts val="1000"/>
                </a:spcBef>
                <a:buFont typeface="Arial" panose="020B0604020202020204" pitchFamily="34" charset="0"/>
                <a:buNone/>
              </a:pPr>
              <a:endParaRPr lang="en-US" sz="1600" b="1">
                <a:solidFill>
                  <a:schemeClr val="bg1"/>
                </a:solidFill>
                <a:latin typeface="+mj-lt"/>
                <a:cs typeface="Arabic Typesetting" panose="03020402040406030203" pitchFamily="66" charset="-78"/>
              </a:endParaRPr>
            </a:p>
          </p:txBody>
        </p:sp>
      </p:grpSp>
      <p:sp>
        <p:nvSpPr>
          <p:cNvPr id="3" name="Rectangle 2">
            <a:extLst>
              <a:ext uri="{FF2B5EF4-FFF2-40B4-BE49-F238E27FC236}">
                <a16:creationId xmlns:a16="http://schemas.microsoft.com/office/drawing/2014/main" id="{4CBDEA13-367A-4713-A946-CB206683A5C9}"/>
              </a:ext>
            </a:extLst>
          </p:cNvPr>
          <p:cNvSpPr/>
          <p:nvPr/>
        </p:nvSpPr>
        <p:spPr>
          <a:xfrm>
            <a:off x="5981700" y="5925806"/>
            <a:ext cx="6092522" cy="772499"/>
          </a:xfrm>
          <a:prstGeom prst="rect">
            <a:avLst/>
          </a:prstGeom>
          <a:noFill/>
          <a:ln>
            <a:solidFill>
              <a:schemeClr val="tx1"/>
            </a:solidFill>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BY- </a:t>
            </a:r>
            <a:r>
              <a:rPr lang="en-US" sz="3600" dirty="0">
                <a:ln w="0"/>
                <a:solidFill>
                  <a:srgbClr val="7030A0"/>
                </a:solidFill>
                <a:effectLst>
                  <a:outerShdw blurRad="38100" dist="19050" dir="2700000" algn="tl" rotWithShape="0">
                    <a:schemeClr val="dk1">
                      <a:alpha val="40000"/>
                    </a:schemeClr>
                  </a:outerShdw>
                </a:effectLst>
              </a:rPr>
              <a:t>SOHAN SUDHIR CHIDRAWAR </a:t>
            </a:r>
            <a:endParaRPr lang="en-IN" sz="3600" dirty="0">
              <a:ln w="0"/>
              <a:solidFill>
                <a:srgbClr val="7030A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569535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ED8114A-C1E8-4611-9F5E-D654885B34C8}"/>
              </a:ext>
            </a:extLst>
          </p:cNvPr>
          <p:cNvGrpSpPr/>
          <p:nvPr/>
        </p:nvGrpSpPr>
        <p:grpSpPr>
          <a:xfrm>
            <a:off x="0" y="4948862"/>
            <a:ext cx="12192000" cy="1909138"/>
            <a:chOff x="0" y="4948862"/>
            <a:chExt cx="12192000" cy="1909138"/>
          </a:xfrm>
        </p:grpSpPr>
        <p:sp>
          <p:nvSpPr>
            <p:cNvPr id="3" name="Freeform: Shape 2">
              <a:extLst>
                <a:ext uri="{FF2B5EF4-FFF2-40B4-BE49-F238E27FC236}">
                  <a16:creationId xmlns:a16="http://schemas.microsoft.com/office/drawing/2014/main" id="{AFFA941E-DF80-4099-A7E5-1F29CE8F7559}"/>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21937FF1-7506-4358-A863-EA7AE3D44D1A}"/>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4" name="Rectangle 13">
            <a:extLst>
              <a:ext uri="{FF2B5EF4-FFF2-40B4-BE49-F238E27FC236}">
                <a16:creationId xmlns:a16="http://schemas.microsoft.com/office/drawing/2014/main" id="{994AAB63-E29E-4598-BFE9-BA7C7D21138B}"/>
              </a:ext>
            </a:extLst>
          </p:cNvPr>
          <p:cNvSpPr/>
          <p:nvPr/>
        </p:nvSpPr>
        <p:spPr>
          <a:xfrm>
            <a:off x="505839" y="1021404"/>
            <a:ext cx="10963072" cy="1264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15" name="Rectangle 14">
            <a:extLst>
              <a:ext uri="{FF2B5EF4-FFF2-40B4-BE49-F238E27FC236}">
                <a16:creationId xmlns:a16="http://schemas.microsoft.com/office/drawing/2014/main" id="{C48644BB-6664-453E-87CB-51F8678FC335}"/>
              </a:ext>
            </a:extLst>
          </p:cNvPr>
          <p:cNvSpPr/>
          <p:nvPr/>
        </p:nvSpPr>
        <p:spPr>
          <a:xfrm>
            <a:off x="612843" y="1367324"/>
            <a:ext cx="5894961" cy="3955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Helvetica Neue"/>
              </a:rPr>
              <a:t>Vulnerability Detection Report</a:t>
            </a:r>
            <a:endParaRPr lang="en-IN" dirty="0">
              <a:solidFill>
                <a:schemeClr val="tx1"/>
              </a:solidFill>
              <a:latin typeface="Helvetica Neue"/>
            </a:endParaRPr>
          </a:p>
        </p:txBody>
      </p:sp>
      <p:sp>
        <p:nvSpPr>
          <p:cNvPr id="16" name="Rectangle 15">
            <a:extLst>
              <a:ext uri="{FF2B5EF4-FFF2-40B4-BE49-F238E27FC236}">
                <a16:creationId xmlns:a16="http://schemas.microsoft.com/office/drawing/2014/main" id="{6ACBFA3B-CADE-4136-BD39-0363816726A8}"/>
              </a:ext>
            </a:extLst>
          </p:cNvPr>
          <p:cNvSpPr/>
          <p:nvPr/>
        </p:nvSpPr>
        <p:spPr>
          <a:xfrm>
            <a:off x="2538919" y="359923"/>
            <a:ext cx="6789907" cy="5883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0" dirty="0">
                <a:solidFill>
                  <a:srgbClr val="333333"/>
                </a:solidFill>
                <a:effectLst/>
                <a:latin typeface="Arial Black" panose="020B0A04020102020204" pitchFamily="34" charset="0"/>
              </a:rPr>
              <a:t>X11 Unauthenticated Access</a:t>
            </a:r>
            <a:endParaRPr lang="en-IN" sz="3200" dirty="0">
              <a:latin typeface="Arial Black" panose="020B0A04020102020204" pitchFamily="34" charset="0"/>
            </a:endParaRPr>
          </a:p>
        </p:txBody>
      </p:sp>
      <p:pic>
        <p:nvPicPr>
          <p:cNvPr id="7" name="Picture 6">
            <a:extLst>
              <a:ext uri="{FF2B5EF4-FFF2-40B4-BE49-F238E27FC236}">
                <a16:creationId xmlns:a16="http://schemas.microsoft.com/office/drawing/2014/main" id="{35CE0CDF-1BD0-46C3-AB23-3B12A510C4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4783" y="1846744"/>
            <a:ext cx="5188085" cy="829999"/>
          </a:xfrm>
          <a:prstGeom prst="rect">
            <a:avLst/>
          </a:prstGeom>
        </p:spPr>
      </p:pic>
      <p:sp>
        <p:nvSpPr>
          <p:cNvPr id="9" name="Oval 8">
            <a:extLst>
              <a:ext uri="{FF2B5EF4-FFF2-40B4-BE49-F238E27FC236}">
                <a16:creationId xmlns:a16="http://schemas.microsoft.com/office/drawing/2014/main" id="{2A397E4B-BE08-4FDB-8395-56724F0EA493}"/>
              </a:ext>
            </a:extLst>
          </p:cNvPr>
          <p:cNvSpPr/>
          <p:nvPr/>
        </p:nvSpPr>
        <p:spPr>
          <a:xfrm>
            <a:off x="9591472" y="1984443"/>
            <a:ext cx="2159541" cy="517914"/>
          </a:xfrm>
          <a:prstGeom prst="ellipse">
            <a:avLst/>
          </a:prstGeom>
          <a:noFill/>
          <a:ln w="28575">
            <a:solidFill>
              <a:srgbClr val="FFFF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cxnSp>
        <p:nvCxnSpPr>
          <p:cNvPr id="12" name="Straight Arrow Connector 11">
            <a:extLst>
              <a:ext uri="{FF2B5EF4-FFF2-40B4-BE49-F238E27FC236}">
                <a16:creationId xmlns:a16="http://schemas.microsoft.com/office/drawing/2014/main" id="{4DCBA2D8-1EC1-4949-98C7-A98733C3F086}"/>
              </a:ext>
            </a:extLst>
          </p:cNvPr>
          <p:cNvCxnSpPr/>
          <p:nvPr/>
        </p:nvCxnSpPr>
        <p:spPr>
          <a:xfrm flipV="1">
            <a:off x="10000034" y="2305455"/>
            <a:ext cx="155643" cy="128891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18" name="Picture 17">
            <a:extLst>
              <a:ext uri="{FF2B5EF4-FFF2-40B4-BE49-F238E27FC236}">
                <a16:creationId xmlns:a16="http://schemas.microsoft.com/office/drawing/2014/main" id="{800191BC-F4DA-4D08-8D3B-828B1138CD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839" y="1942839"/>
            <a:ext cx="6096001" cy="3132667"/>
          </a:xfrm>
          <a:prstGeom prst="rect">
            <a:avLst/>
          </a:prstGeom>
        </p:spPr>
      </p:pic>
      <p:sp>
        <p:nvSpPr>
          <p:cNvPr id="19" name="Rectangle 18">
            <a:extLst>
              <a:ext uri="{FF2B5EF4-FFF2-40B4-BE49-F238E27FC236}">
                <a16:creationId xmlns:a16="http://schemas.microsoft.com/office/drawing/2014/main" id="{05C6B019-130C-475B-9EA0-45933888621A}"/>
              </a:ext>
            </a:extLst>
          </p:cNvPr>
          <p:cNvSpPr/>
          <p:nvPr/>
        </p:nvSpPr>
        <p:spPr>
          <a:xfrm>
            <a:off x="612843" y="4096708"/>
            <a:ext cx="5252936" cy="769695"/>
          </a:xfrm>
          <a:prstGeom prst="rect">
            <a:avLst/>
          </a:prstGeom>
          <a:noFill/>
          <a:ln w="28575">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cxnSp>
        <p:nvCxnSpPr>
          <p:cNvPr id="21" name="Straight Arrow Connector 20">
            <a:extLst>
              <a:ext uri="{FF2B5EF4-FFF2-40B4-BE49-F238E27FC236}">
                <a16:creationId xmlns:a16="http://schemas.microsoft.com/office/drawing/2014/main" id="{6AD2FC2C-ACEF-4F37-8551-17D668B4EC53}"/>
              </a:ext>
            </a:extLst>
          </p:cNvPr>
          <p:cNvCxnSpPr>
            <a:cxnSpLocks/>
          </p:cNvCxnSpPr>
          <p:nvPr/>
        </p:nvCxnSpPr>
        <p:spPr>
          <a:xfrm flipH="1" flipV="1">
            <a:off x="5987376" y="4704689"/>
            <a:ext cx="747407" cy="85916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4" name="Rectangle 23">
            <a:extLst>
              <a:ext uri="{FF2B5EF4-FFF2-40B4-BE49-F238E27FC236}">
                <a16:creationId xmlns:a16="http://schemas.microsoft.com/office/drawing/2014/main" id="{7210937E-4DC8-47F6-9156-EE8AE1941D65}"/>
              </a:ext>
            </a:extLst>
          </p:cNvPr>
          <p:cNvSpPr/>
          <p:nvPr/>
        </p:nvSpPr>
        <p:spPr>
          <a:xfrm>
            <a:off x="5933872" y="5563851"/>
            <a:ext cx="3229583" cy="70076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solidFill>
                  <a:srgbClr val="00B0F0"/>
                </a:solidFill>
              </a:rPr>
              <a:t>Failed to resolve because access is denied.</a:t>
            </a:r>
            <a:endParaRPr lang="en-IN" b="1" dirty="0">
              <a:solidFill>
                <a:srgbClr val="00B0F0"/>
              </a:solidFill>
            </a:endParaRPr>
          </a:p>
        </p:txBody>
      </p:sp>
    </p:spTree>
    <p:extLst>
      <p:ext uri="{BB962C8B-B14F-4D97-AF65-F5344CB8AC3E}">
        <p14:creationId xmlns:p14="http://schemas.microsoft.com/office/powerpoint/2010/main" val="38658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163">
            <a:extLst>
              <a:ext uri="{FF2B5EF4-FFF2-40B4-BE49-F238E27FC236}">
                <a16:creationId xmlns:a16="http://schemas.microsoft.com/office/drawing/2014/main" id="{D8FA849A-F78C-4CB5-AF83-DB2B6DE7A67A}"/>
              </a:ext>
            </a:extLst>
          </p:cNvPr>
          <p:cNvSpPr/>
          <p:nvPr/>
        </p:nvSpPr>
        <p:spPr>
          <a:xfrm>
            <a:off x="8797990" y="3876180"/>
            <a:ext cx="2306584" cy="215444"/>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t>
            </a: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 name="Rectangle 2">
            <a:extLst>
              <a:ext uri="{FF2B5EF4-FFF2-40B4-BE49-F238E27FC236}">
                <a16:creationId xmlns:a16="http://schemas.microsoft.com/office/drawing/2014/main" id="{142CD150-2EAD-4124-A4B6-0D5352932664}"/>
              </a:ext>
            </a:extLst>
          </p:cNvPr>
          <p:cNvSpPr/>
          <p:nvPr/>
        </p:nvSpPr>
        <p:spPr>
          <a:xfrm>
            <a:off x="1309990" y="23972"/>
            <a:ext cx="9572017" cy="100035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i="0" dirty="0">
                <a:solidFill>
                  <a:schemeClr val="tx1"/>
                </a:solidFill>
                <a:effectLst/>
                <a:latin typeface="Arial Black" panose="020B0A04020102020204" pitchFamily="34" charset="0"/>
              </a:rPr>
              <a:t>Universal Plug and Play (UPnP)</a:t>
            </a:r>
          </a:p>
        </p:txBody>
      </p:sp>
      <p:sp>
        <p:nvSpPr>
          <p:cNvPr id="5" name="Rectangle 4">
            <a:extLst>
              <a:ext uri="{FF2B5EF4-FFF2-40B4-BE49-F238E27FC236}">
                <a16:creationId xmlns:a16="http://schemas.microsoft.com/office/drawing/2014/main" id="{724F619E-77B6-4A63-BBFE-FD6EEFCC7105}"/>
              </a:ext>
            </a:extLst>
          </p:cNvPr>
          <p:cNvSpPr/>
          <p:nvPr/>
        </p:nvSpPr>
        <p:spPr>
          <a:xfrm>
            <a:off x="466928" y="836579"/>
            <a:ext cx="11430000" cy="972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graphicFrame>
        <p:nvGraphicFramePr>
          <p:cNvPr id="8" name="Table 7">
            <a:extLst>
              <a:ext uri="{FF2B5EF4-FFF2-40B4-BE49-F238E27FC236}">
                <a16:creationId xmlns:a16="http://schemas.microsoft.com/office/drawing/2014/main" id="{D9C6B1AE-FFFE-42F7-9554-0B6B0F618676}"/>
              </a:ext>
            </a:extLst>
          </p:cNvPr>
          <p:cNvGraphicFramePr>
            <a:graphicFrameLocks noGrp="1"/>
          </p:cNvGraphicFramePr>
          <p:nvPr>
            <p:extLst>
              <p:ext uri="{D42A27DB-BD31-4B8C-83A1-F6EECF244321}">
                <p14:modId xmlns:p14="http://schemas.microsoft.com/office/powerpoint/2010/main" val="2946504499"/>
              </p:ext>
            </p:extLst>
          </p:nvPr>
        </p:nvGraphicFramePr>
        <p:xfrm>
          <a:off x="466928" y="1088299"/>
          <a:ext cx="10879064" cy="5668519"/>
        </p:xfrm>
        <a:graphic>
          <a:graphicData uri="http://schemas.openxmlformats.org/drawingml/2006/table">
            <a:tbl>
              <a:tblPr/>
              <a:tblGrid>
                <a:gridCol w="3223101">
                  <a:extLst>
                    <a:ext uri="{9D8B030D-6E8A-4147-A177-3AD203B41FA5}">
                      <a16:colId xmlns:a16="http://schemas.microsoft.com/office/drawing/2014/main" val="1264796878"/>
                    </a:ext>
                  </a:extLst>
                </a:gridCol>
                <a:gridCol w="774967">
                  <a:extLst>
                    <a:ext uri="{9D8B030D-6E8A-4147-A177-3AD203B41FA5}">
                      <a16:colId xmlns:a16="http://schemas.microsoft.com/office/drawing/2014/main" val="4291230881"/>
                    </a:ext>
                  </a:extLst>
                </a:gridCol>
                <a:gridCol w="1553483">
                  <a:extLst>
                    <a:ext uri="{9D8B030D-6E8A-4147-A177-3AD203B41FA5}">
                      <a16:colId xmlns:a16="http://schemas.microsoft.com/office/drawing/2014/main" val="4031417347"/>
                    </a:ext>
                  </a:extLst>
                </a:gridCol>
                <a:gridCol w="549842">
                  <a:extLst>
                    <a:ext uri="{9D8B030D-6E8A-4147-A177-3AD203B41FA5}">
                      <a16:colId xmlns:a16="http://schemas.microsoft.com/office/drawing/2014/main" val="941627591"/>
                    </a:ext>
                  </a:extLst>
                </a:gridCol>
                <a:gridCol w="1658337">
                  <a:extLst>
                    <a:ext uri="{9D8B030D-6E8A-4147-A177-3AD203B41FA5}">
                      <a16:colId xmlns:a16="http://schemas.microsoft.com/office/drawing/2014/main" val="276615021"/>
                    </a:ext>
                  </a:extLst>
                </a:gridCol>
                <a:gridCol w="963038">
                  <a:extLst>
                    <a:ext uri="{9D8B030D-6E8A-4147-A177-3AD203B41FA5}">
                      <a16:colId xmlns:a16="http://schemas.microsoft.com/office/drawing/2014/main" val="3829373155"/>
                    </a:ext>
                  </a:extLst>
                </a:gridCol>
                <a:gridCol w="563739">
                  <a:extLst>
                    <a:ext uri="{9D8B030D-6E8A-4147-A177-3AD203B41FA5}">
                      <a16:colId xmlns:a16="http://schemas.microsoft.com/office/drawing/2014/main" val="4132433326"/>
                    </a:ext>
                  </a:extLst>
                </a:gridCol>
                <a:gridCol w="1592557">
                  <a:extLst>
                    <a:ext uri="{9D8B030D-6E8A-4147-A177-3AD203B41FA5}">
                      <a16:colId xmlns:a16="http://schemas.microsoft.com/office/drawing/2014/main" val="3332316968"/>
                    </a:ext>
                  </a:extLst>
                </a:gridCol>
              </a:tblGrid>
              <a:tr h="346494">
                <a:tc gridSpan="8">
                  <a:txBody>
                    <a:bodyPr/>
                    <a:lstStyle/>
                    <a:p>
                      <a:pPr algn="l">
                        <a:lnSpc>
                          <a:spcPct val="107000"/>
                        </a:lnSpc>
                        <a:spcAft>
                          <a:spcPts val="800"/>
                        </a:spcAft>
                      </a:pPr>
                      <a:r>
                        <a:rPr lang="en-US" sz="2800" b="1" dirty="0">
                          <a:effectLst/>
                          <a:latin typeface="Helvetica Neue"/>
                          <a:ea typeface="Calibri" panose="020F0502020204030204" pitchFamily="34" charset="0"/>
                          <a:cs typeface="Times New Roman" panose="02020603050405020304" pitchFamily="18" charset="0"/>
                        </a:rPr>
                        <a:t>Observation:</a:t>
                      </a:r>
                      <a:endParaRPr lang="en-IN" sz="2800" b="1" dirty="0">
                        <a:effectLst/>
                        <a:latin typeface="Helvetica Neue"/>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6108074"/>
                  </a:ext>
                </a:extLst>
              </a:tr>
              <a:tr h="988292">
                <a:tc gridSpan="8">
                  <a:txBody>
                    <a:bodyPr/>
                    <a:lstStyle/>
                    <a:p>
                      <a:r>
                        <a:rPr lang="en-US" sz="1800" b="0" i="0" kern="1200" dirty="0">
                          <a:solidFill>
                            <a:schemeClr val="tx1"/>
                          </a:solidFill>
                          <a:effectLst/>
                          <a:latin typeface="+mn-lt"/>
                          <a:ea typeface="+mn-ea"/>
                          <a:cs typeface="+mn-cs"/>
                        </a:rPr>
                        <a:t>We have observe that due to the ability to control the Callback header value in the UPnP SUBSCRIBE function the vulnerability exist.</a:t>
                      </a:r>
                    </a:p>
                    <a:p>
                      <a:br>
                        <a:rPr lang="en-US" dirty="0"/>
                      </a:b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6916861"/>
                  </a:ext>
                </a:extLst>
              </a:tr>
              <a:tr h="483106">
                <a:tc>
                  <a:txBody>
                    <a:bodyPr/>
                    <a:lstStyle/>
                    <a:p>
                      <a:pPr algn="l">
                        <a:lnSpc>
                          <a:spcPct val="107000"/>
                        </a:lnSpc>
                        <a:spcAft>
                          <a:spcPts val="800"/>
                        </a:spcAft>
                      </a:pPr>
                      <a:r>
                        <a:rPr lang="en-IN" sz="3200" dirty="0">
                          <a:effectLst/>
                          <a:latin typeface="Calibri" panose="020F0502020204030204" pitchFamily="34" charset="0"/>
                          <a:ea typeface="Calibri" panose="020F0502020204030204" pitchFamily="34" charset="0"/>
                          <a:cs typeface="Times New Roman" panose="02020603050405020304" pitchFamily="18" charset="0"/>
                        </a:rPr>
                        <a:t> </a:t>
                      </a:r>
                      <a:r>
                        <a:rPr lang="en-IN" sz="3200" b="1" dirty="0">
                          <a:effectLst/>
                          <a:latin typeface="Helvetica Neue"/>
                          <a:ea typeface="Calibri" panose="020F0502020204030204" pitchFamily="34" charset="0"/>
                          <a:cs typeface="Times New Roman" panose="02020603050405020304" pitchFamily="18" charset="0"/>
                        </a:rPr>
                        <a:t>RISK:</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endParaRPr lang="en-IN" sz="1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rgbClr val="FF0000"/>
                    </a:solidFill>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High</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gridSpan="2">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Medium</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pPr algn="l">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800"/>
                        </a:spcAft>
                      </a:pPr>
                      <a:r>
                        <a:rPr lang="en-IN" sz="2400" b="1" dirty="0">
                          <a:effectLst/>
                          <a:latin typeface="Calibri" panose="020F0502020204030204" pitchFamily="34" charset="0"/>
                          <a:ea typeface="Calibri" panose="020F0502020204030204" pitchFamily="34" charset="0"/>
                          <a:cs typeface="Times New Roman" panose="02020603050405020304" pitchFamily="18" charset="0"/>
                        </a:rPr>
                        <a:t> Low</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7576206"/>
                  </a:ext>
                </a:extLst>
              </a:tr>
              <a:tr h="1827372">
                <a:tc gridSpan="8">
                  <a:txBody>
                    <a:bodyPr/>
                    <a:lstStyle/>
                    <a:p>
                      <a:pPr algn="l">
                        <a:lnSpc>
                          <a:spcPct val="107000"/>
                        </a:lnSpc>
                        <a:spcAft>
                          <a:spcPts val="800"/>
                        </a:spcAft>
                      </a:pPr>
                      <a:r>
                        <a:rPr lang="en-US" sz="1800" b="0" i="0" u="none" kern="1200" dirty="0">
                          <a:solidFill>
                            <a:schemeClr val="tx1"/>
                          </a:solidFill>
                          <a:effectLst/>
                          <a:latin typeface="+mn-lt"/>
                          <a:ea typeface="+mn-ea"/>
                          <a:cs typeface="+mn-cs"/>
                        </a:rPr>
                        <a:t>An attacker could utilize this vulnerability in the following scenarios:</a:t>
                      </a:r>
                    </a:p>
                    <a:p>
                      <a:pPr marL="342900" indent="-342900" algn="l">
                        <a:lnSpc>
                          <a:spcPct val="100000"/>
                        </a:lnSpc>
                        <a:spcAft>
                          <a:spcPts val="800"/>
                        </a:spcAft>
                        <a:buFont typeface="+mj-lt"/>
                        <a:buAutoNum type="arabicPeriod"/>
                      </a:pPr>
                      <a:r>
                        <a:rPr lang="en-US" sz="1800" b="0" i="0" u="none" strike="noStrike" kern="1200" dirty="0">
                          <a:solidFill>
                            <a:schemeClr val="tx1"/>
                          </a:solidFill>
                          <a:effectLst/>
                          <a:latin typeface="+mn-lt"/>
                          <a:ea typeface="+mn-ea"/>
                          <a:cs typeface="+mn-cs"/>
                          <a:hlinkClick r:id="rId3">
                            <a:extLst>
                              <a:ext uri="{A12FA001-AC4F-418D-AE19-62706E023703}">
                                <ahyp:hlinkClr xmlns:ahyp="http://schemas.microsoft.com/office/drawing/2018/hyperlinkcolor" val="tx"/>
                              </a:ext>
                            </a:extLst>
                          </a:hlinkClick>
                        </a:rPr>
                        <a:t>Send large amounts of traffic to arbitrary destinations</a:t>
                      </a:r>
                      <a:r>
                        <a:rPr lang="en-US" sz="1800" b="0" i="0" u="none" kern="1200" dirty="0">
                          <a:solidFill>
                            <a:schemeClr val="tx1"/>
                          </a:solidFill>
                          <a:effectLst/>
                          <a:latin typeface="+mn-lt"/>
                          <a:ea typeface="+mn-ea"/>
                          <a:cs typeface="+mn-cs"/>
                        </a:rPr>
                        <a:t>. </a:t>
                      </a:r>
                    </a:p>
                    <a:p>
                      <a:pPr marL="342900" marR="0" lvl="0" indent="-342900" algn="l" defTabSz="914400" rtl="0" eaLnBrk="1" fontAlgn="auto" latinLnBrk="0" hangingPunct="1">
                        <a:lnSpc>
                          <a:spcPct val="100000"/>
                        </a:lnSpc>
                        <a:spcBef>
                          <a:spcPts val="0"/>
                        </a:spcBef>
                        <a:spcAft>
                          <a:spcPts val="800"/>
                        </a:spcAft>
                        <a:buClrTx/>
                        <a:buSzTx/>
                        <a:buFont typeface="+mj-lt"/>
                        <a:buAutoNum type="arabicPeriod"/>
                        <a:tabLst/>
                        <a:defRPr/>
                      </a:pPr>
                      <a:r>
                        <a:rPr lang="en-US" sz="1800" b="0" i="0" u="none" kern="1200" dirty="0">
                          <a:solidFill>
                            <a:schemeClr val="tx1"/>
                          </a:solidFill>
                          <a:effectLst/>
                          <a:latin typeface="+mn-lt"/>
                          <a:ea typeface="+mn-ea"/>
                          <a:cs typeface="+mn-cs"/>
                        </a:rPr>
                        <a:t>Exfiltrate sensitive device data by directing callback information to arbitrary targets.</a:t>
                      </a:r>
                    </a:p>
                    <a:p>
                      <a:pPr marL="342900" marR="0" lvl="0" indent="-342900" algn="l" defTabSz="914400" rtl="0" eaLnBrk="1" fontAlgn="auto" latinLnBrk="0" hangingPunct="1">
                        <a:lnSpc>
                          <a:spcPct val="100000"/>
                        </a:lnSpc>
                        <a:spcBef>
                          <a:spcPts val="0"/>
                        </a:spcBef>
                        <a:spcAft>
                          <a:spcPts val="800"/>
                        </a:spcAft>
                        <a:buClrTx/>
                        <a:buSzTx/>
                        <a:buFont typeface="+mj-lt"/>
                        <a:buAutoNum type="arabicPeriod"/>
                        <a:tabLst/>
                        <a:defRPr/>
                      </a:pPr>
                      <a:r>
                        <a:rPr lang="en-US" sz="1800" b="0" i="0" u="none" kern="1200" dirty="0">
                          <a:solidFill>
                            <a:schemeClr val="tx1"/>
                          </a:solidFill>
                          <a:effectLst/>
                          <a:latin typeface="+mn-lt"/>
                          <a:ea typeface="+mn-ea"/>
                          <a:cs typeface="+mn-cs"/>
                        </a:rPr>
                        <a:t>Intranet device port scanning to gather additional data from trusted assets within an organization’s LAN</a:t>
                      </a:r>
                    </a:p>
                    <a:p>
                      <a:pPr marL="342900" indent="-342900" algn="l">
                        <a:lnSpc>
                          <a:spcPct val="100000"/>
                        </a:lnSpc>
                        <a:spcAft>
                          <a:spcPts val="800"/>
                        </a:spcAft>
                        <a:buFont typeface="+mj-lt"/>
                        <a:buAutoNum type="arabicPeriod"/>
                      </a:pPr>
                      <a:endParaRPr lang="en-IN" sz="1600" u="none"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7938825"/>
                  </a:ext>
                </a:extLst>
              </a:tr>
              <a:tr h="440430">
                <a:tc gridSpan="8">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2000" b="1" dirty="0">
                          <a:effectLst/>
                          <a:latin typeface="Helvetica Neue"/>
                          <a:ea typeface="Calibri" panose="020F0502020204030204" pitchFamily="34" charset="0"/>
                          <a:cs typeface="Times New Roman" panose="02020603050405020304" pitchFamily="18" charset="0"/>
                        </a:rPr>
                        <a:t>RECOMMENDATION:</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0196235"/>
                  </a:ext>
                </a:extLst>
              </a:tr>
              <a:tr h="1073179">
                <a:tc gridSpan="8">
                  <a:txBody>
                    <a:bodyPr/>
                    <a:lstStyle/>
                    <a:p>
                      <a:pPr marL="0" indent="0" algn="l">
                        <a:lnSpc>
                          <a:spcPct val="107000"/>
                        </a:lnSpc>
                        <a:spcAft>
                          <a:spcPts val="800"/>
                        </a:spcAft>
                        <a:buFont typeface="+mj-lt"/>
                        <a:buNone/>
                      </a:pPr>
                      <a:r>
                        <a:rPr lang="en-US" sz="1800" dirty="0">
                          <a:effectLst/>
                          <a:latin typeface="+mn-lt"/>
                          <a:ea typeface="Calibri" panose="020F0502020204030204" pitchFamily="34" charset="0"/>
                          <a:cs typeface="Times New Roman" panose="02020603050405020304" pitchFamily="18" charset="0"/>
                        </a:rPr>
                        <a:t>Disable the UPnP to fix the vulnerability.</a:t>
                      </a:r>
                      <a:endParaRPr lang="en-IN" sz="1800" dirty="0">
                        <a:effectLst/>
                        <a:latin typeface="+mn-lt"/>
                        <a:ea typeface="Calibri" panose="020F0502020204030204" pitchFamily="34" charset="0"/>
                        <a:cs typeface="Times New Roman" panose="02020603050405020304" pitchFamily="18" charset="0"/>
                      </a:endParaRP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6070903"/>
                  </a:ext>
                </a:extLst>
              </a:tr>
              <a:tr h="311286">
                <a:tc gridSpan="5">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pPr algn="l">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gridSpan="2">
                  <a:txBody>
                    <a:bodyPr/>
                    <a:lstStyle/>
                    <a:p>
                      <a:r>
                        <a:rPr lang="en-IN" sz="1400" b="1" dirty="0">
                          <a:effectLst/>
                          <a:latin typeface="+mn-lt"/>
                          <a:ea typeface="Calibri" panose="020F0502020204030204" pitchFamily="34" charset="0"/>
                          <a:cs typeface="Times New Roman" panose="02020603050405020304" pitchFamily="18" charset="0"/>
                        </a:rPr>
                        <a:t> AFFECTED DEVICE:</a:t>
                      </a:r>
                      <a:endParaRPr lang="en-IN" sz="1400" b="1" dirty="0">
                        <a:latin typeface="+mn-lt"/>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a:txBody>
                    <a:bodyPr/>
                    <a:lstStyle/>
                    <a:p>
                      <a:pPr algn="l">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334333587"/>
                  </a:ext>
                </a:extLst>
              </a:tr>
            </a:tbl>
          </a:graphicData>
        </a:graphic>
      </p:graphicFrame>
    </p:spTree>
    <p:extLst>
      <p:ext uri="{BB962C8B-B14F-4D97-AF65-F5344CB8AC3E}">
        <p14:creationId xmlns:p14="http://schemas.microsoft.com/office/powerpoint/2010/main" val="35156130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Custom 2">
      <a:majorFont>
        <a:latin typeface="Bahnschrift"/>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2069</TotalTime>
  <Words>5183</Words>
  <Application>Microsoft Office PowerPoint</Application>
  <PresentationFormat>Widescreen</PresentationFormat>
  <Paragraphs>773</Paragraphs>
  <Slides>79</Slides>
  <Notes>35</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79</vt:i4>
      </vt:variant>
    </vt:vector>
  </HeadingPairs>
  <TitlesOfParts>
    <vt:vector size="97" baseType="lpstr">
      <vt:lpstr>Agency FB</vt:lpstr>
      <vt:lpstr>Algerian</vt:lpstr>
      <vt:lpstr>Arial</vt:lpstr>
      <vt:lpstr>Arial Black</vt:lpstr>
      <vt:lpstr>Bahnschrift</vt:lpstr>
      <vt:lpstr>Bahnschrift Condensed</vt:lpstr>
      <vt:lpstr>Bahnschrift SemiBold</vt:lpstr>
      <vt:lpstr>Bodoni MT</vt:lpstr>
      <vt:lpstr>Calibri</vt:lpstr>
      <vt:lpstr>Calibri Light</vt:lpstr>
      <vt:lpstr>courier</vt:lpstr>
      <vt:lpstr>Helvetica Neue</vt:lpstr>
      <vt:lpstr>Raleway</vt:lpstr>
      <vt:lpstr>Segoe UI</vt:lpstr>
      <vt:lpstr>Wingdings</vt:lpstr>
      <vt:lpstr>Celestial</vt:lpstr>
      <vt:lpstr>Office Theme</vt:lpstr>
      <vt:lpstr>1_Office Theme</vt:lpstr>
      <vt:lpstr>PowerPoint Presentation</vt:lpstr>
      <vt:lpstr>Content:</vt:lpstr>
      <vt:lpstr>Vulnerability Assessment on Host Machine Metaspoiltable(2.0)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Vulnerability Assessment on                 website       testphp.vulnweb.com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Password Cracking and Decoding</vt:lpstr>
      <vt:lpstr>PowerPoint Presentation</vt:lpstr>
      <vt:lpstr>PowerPoint Presentation</vt:lpstr>
      <vt:lpstr>Hiding Video behind Image</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amar bidwai</dc:creator>
  <cp:lastModifiedBy>amar bidwai</cp:lastModifiedBy>
  <cp:revision>118</cp:revision>
  <dcterms:created xsi:type="dcterms:W3CDTF">2021-06-27T10:15:01Z</dcterms:created>
  <dcterms:modified xsi:type="dcterms:W3CDTF">2021-07-06T10:44:58Z</dcterms:modified>
</cp:coreProperties>
</file>